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3"/>
  </p:notesMasterIdLst>
  <p:sldIdLst>
    <p:sldId id="256" r:id="rId5"/>
    <p:sldId id="257" r:id="rId6"/>
    <p:sldId id="258" r:id="rId7"/>
    <p:sldId id="288" r:id="rId8"/>
    <p:sldId id="289" r:id="rId9"/>
    <p:sldId id="290" r:id="rId10"/>
    <p:sldId id="291" r:id="rId11"/>
    <p:sldId id="292" r:id="rId12"/>
    <p:sldId id="293" r:id="rId13"/>
    <p:sldId id="294" r:id="rId14"/>
    <p:sldId id="295" r:id="rId15"/>
    <p:sldId id="296" r:id="rId16"/>
    <p:sldId id="297" r:id="rId17"/>
    <p:sldId id="298" r:id="rId18"/>
    <p:sldId id="300" r:id="rId19"/>
    <p:sldId id="299" r:id="rId20"/>
    <p:sldId id="303" r:id="rId21"/>
    <p:sldId id="304" r:id="rId22"/>
    <p:sldId id="305" r:id="rId23"/>
    <p:sldId id="306" r:id="rId24"/>
    <p:sldId id="307" r:id="rId25"/>
    <p:sldId id="308" r:id="rId26"/>
    <p:sldId id="309" r:id="rId27"/>
    <p:sldId id="310" r:id="rId28"/>
    <p:sldId id="312" r:id="rId29"/>
    <p:sldId id="313" r:id="rId30"/>
    <p:sldId id="314" r:id="rId31"/>
    <p:sldId id="315" r:id="rId32"/>
    <p:sldId id="311" r:id="rId33"/>
    <p:sldId id="317" r:id="rId34"/>
    <p:sldId id="318" r:id="rId35"/>
    <p:sldId id="319" r:id="rId36"/>
    <p:sldId id="320" r:id="rId37"/>
    <p:sldId id="321" r:id="rId38"/>
    <p:sldId id="301" r:id="rId39"/>
    <p:sldId id="322" r:id="rId40"/>
    <p:sldId id="323" r:id="rId41"/>
    <p:sldId id="302"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E1314-70E2-8B33-F68C-8F3020F8A88D}" v="3746" dt="2024-09-10T13:02:25.826"/>
    <p1510:client id="{D9D4B25E-136A-86B1-1C29-FD9280A2EEBA}" v="3" dt="2024-09-11T07:21:46.9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oe Bates" userId="S::zoe.bates@rnib.org.uk::5188daaa-8d9f-4a97-9134-1927f718bce5" providerId="AD" clId="Web-{D9D4B25E-136A-86B1-1C29-FD9280A2EEBA}"/>
    <pc:docChg chg="modSld">
      <pc:chgData name="Zoe Bates" userId="S::zoe.bates@rnib.org.uk::5188daaa-8d9f-4a97-9134-1927f718bce5" providerId="AD" clId="Web-{D9D4B25E-136A-86B1-1C29-FD9280A2EEBA}" dt="2024-09-11T07:21:45.398" v="1" actId="20577"/>
      <pc:docMkLst>
        <pc:docMk/>
      </pc:docMkLst>
      <pc:sldChg chg="modSp">
        <pc:chgData name="Zoe Bates" userId="S::zoe.bates@rnib.org.uk::5188daaa-8d9f-4a97-9134-1927f718bce5" providerId="AD" clId="Web-{D9D4B25E-136A-86B1-1C29-FD9280A2EEBA}" dt="2024-09-11T07:21:45.398" v="1" actId="20577"/>
        <pc:sldMkLst>
          <pc:docMk/>
          <pc:sldMk cId="178232186" sldId="323"/>
        </pc:sldMkLst>
        <pc:spChg chg="mod">
          <ac:chgData name="Zoe Bates" userId="S::zoe.bates@rnib.org.uk::5188daaa-8d9f-4a97-9134-1927f718bce5" providerId="AD" clId="Web-{D9D4B25E-136A-86B1-1C29-FD9280A2EEBA}" dt="2024-09-11T07:21:45.398" v="1" actId="20577"/>
          <ac:spMkLst>
            <pc:docMk/>
            <pc:sldMk cId="178232186" sldId="323"/>
            <ac:spMk id="3" creationId="{7C36BD56-97A7-42FF-A2BA-FC3830920916}"/>
          </ac:spMkLst>
        </pc:spChg>
      </pc:sldChg>
    </pc:docChg>
  </pc:docChgLst>
  <pc:docChgLst>
    <pc:chgData name="Caroline Smith" userId="53fdd4b6-a3a8-4ddb-80dd-2a3fcc6dde88" providerId="ADAL" clId="{92978C62-B87B-44B0-9702-947B6F63A4D5}"/>
    <pc:docChg chg="undo custSel addSld modSld sldOrd">
      <pc:chgData name="Caroline Smith" userId="53fdd4b6-a3a8-4ddb-80dd-2a3fcc6dde88" providerId="ADAL" clId="{92978C62-B87B-44B0-9702-947B6F63A4D5}" dt="2024-08-12T13:53:48.357" v="7791" actId="20577"/>
      <pc:docMkLst>
        <pc:docMk/>
      </pc:docMkLst>
      <pc:sldChg chg="modSp mod">
        <pc:chgData name="Caroline Smith" userId="53fdd4b6-a3a8-4ddb-80dd-2a3fcc6dde88" providerId="ADAL" clId="{92978C62-B87B-44B0-9702-947B6F63A4D5}" dt="2024-08-12T11:32:55.498" v="165" actId="20577"/>
        <pc:sldMkLst>
          <pc:docMk/>
          <pc:sldMk cId="3169209936" sldId="256"/>
        </pc:sldMkLst>
        <pc:spChg chg="mod">
          <ac:chgData name="Caroline Smith" userId="53fdd4b6-a3a8-4ddb-80dd-2a3fcc6dde88" providerId="ADAL" clId="{92978C62-B87B-44B0-9702-947B6F63A4D5}" dt="2024-08-12T11:31:38.643" v="55" actId="20577"/>
          <ac:spMkLst>
            <pc:docMk/>
            <pc:sldMk cId="3169209936" sldId="256"/>
            <ac:spMk id="2" creationId="{00000000-0000-0000-0000-000000000000}"/>
          </ac:spMkLst>
        </pc:spChg>
        <pc:spChg chg="mod">
          <ac:chgData name="Caroline Smith" userId="53fdd4b6-a3a8-4ddb-80dd-2a3fcc6dde88" providerId="ADAL" clId="{92978C62-B87B-44B0-9702-947B6F63A4D5}" dt="2024-08-12T11:32:55.498" v="165" actId="20577"/>
          <ac:spMkLst>
            <pc:docMk/>
            <pc:sldMk cId="3169209936" sldId="256"/>
            <ac:spMk id="3" creationId="{00000000-0000-0000-0000-000000000000}"/>
          </ac:spMkLst>
        </pc:spChg>
      </pc:sldChg>
      <pc:sldChg chg="modSp mod">
        <pc:chgData name="Caroline Smith" userId="53fdd4b6-a3a8-4ddb-80dd-2a3fcc6dde88" providerId="ADAL" clId="{92978C62-B87B-44B0-9702-947B6F63A4D5}" dt="2024-08-12T12:13:26.546" v="3352" actId="20577"/>
        <pc:sldMkLst>
          <pc:docMk/>
          <pc:sldMk cId="3516476806" sldId="257"/>
        </pc:sldMkLst>
        <pc:spChg chg="mod">
          <ac:chgData name="Caroline Smith" userId="53fdd4b6-a3a8-4ddb-80dd-2a3fcc6dde88" providerId="ADAL" clId="{92978C62-B87B-44B0-9702-947B6F63A4D5}" dt="2024-08-12T11:33:28.883" v="171" actId="20577"/>
          <ac:spMkLst>
            <pc:docMk/>
            <pc:sldMk cId="3516476806" sldId="257"/>
            <ac:spMk id="2" creationId="{682091C6-A981-4276-807D-B0FA880B56A6}"/>
          </ac:spMkLst>
        </pc:spChg>
        <pc:spChg chg="mod">
          <ac:chgData name="Caroline Smith" userId="53fdd4b6-a3a8-4ddb-80dd-2a3fcc6dde88" providerId="ADAL" clId="{92978C62-B87B-44B0-9702-947B6F63A4D5}" dt="2024-08-12T12:13:26.546" v="3352" actId="20577"/>
          <ac:spMkLst>
            <pc:docMk/>
            <pc:sldMk cId="3516476806" sldId="257"/>
            <ac:spMk id="3" creationId="{2BEB7D60-1D45-45E4-A6AE-C5C635396C47}"/>
          </ac:spMkLst>
        </pc:spChg>
      </pc:sldChg>
      <pc:sldChg chg="modSp mod">
        <pc:chgData name="Caroline Smith" userId="53fdd4b6-a3a8-4ddb-80dd-2a3fcc6dde88" providerId="ADAL" clId="{92978C62-B87B-44B0-9702-947B6F63A4D5}" dt="2024-08-12T11:51:06.463" v="1228" actId="20577"/>
        <pc:sldMkLst>
          <pc:docMk/>
          <pc:sldMk cId="2698866633" sldId="258"/>
        </pc:sldMkLst>
        <pc:spChg chg="mod">
          <ac:chgData name="Caroline Smith" userId="53fdd4b6-a3a8-4ddb-80dd-2a3fcc6dde88" providerId="ADAL" clId="{92978C62-B87B-44B0-9702-947B6F63A4D5}" dt="2024-08-12T11:36:19.211" v="444" actId="20577"/>
          <ac:spMkLst>
            <pc:docMk/>
            <pc:sldMk cId="2698866633" sldId="258"/>
            <ac:spMk id="2" creationId="{3A71DFB6-B481-4FAC-9F26-B9C5F3C8CA0B}"/>
          </ac:spMkLst>
        </pc:spChg>
        <pc:spChg chg="mod">
          <ac:chgData name="Caroline Smith" userId="53fdd4b6-a3a8-4ddb-80dd-2a3fcc6dde88" providerId="ADAL" clId="{92978C62-B87B-44B0-9702-947B6F63A4D5}" dt="2024-08-12T11:51:06.463" v="1228" actId="20577"/>
          <ac:spMkLst>
            <pc:docMk/>
            <pc:sldMk cId="2698866633" sldId="258"/>
            <ac:spMk id="3" creationId="{7C36BD56-97A7-42FF-A2BA-FC3830920916}"/>
          </ac:spMkLst>
        </pc:spChg>
      </pc:sldChg>
      <pc:sldChg chg="modSp add mod">
        <pc:chgData name="Caroline Smith" userId="53fdd4b6-a3a8-4ddb-80dd-2a3fcc6dde88" providerId="ADAL" clId="{92978C62-B87B-44B0-9702-947B6F63A4D5}" dt="2024-08-12T12:04:05.023" v="2116" actId="1035"/>
        <pc:sldMkLst>
          <pc:docMk/>
          <pc:sldMk cId="2362618446" sldId="288"/>
        </pc:sldMkLst>
        <pc:spChg chg="mod">
          <ac:chgData name="Caroline Smith" userId="53fdd4b6-a3a8-4ddb-80dd-2a3fcc6dde88" providerId="ADAL" clId="{92978C62-B87B-44B0-9702-947B6F63A4D5}" dt="2024-08-12T12:04:05.023" v="2116" actId="1035"/>
          <ac:spMkLst>
            <pc:docMk/>
            <pc:sldMk cId="2362618446" sldId="288"/>
            <ac:spMk id="2" creationId="{3A71DFB6-B481-4FAC-9F26-B9C5F3C8CA0B}"/>
          </ac:spMkLst>
        </pc:spChg>
        <pc:spChg chg="mod">
          <ac:chgData name="Caroline Smith" userId="53fdd4b6-a3a8-4ddb-80dd-2a3fcc6dde88" providerId="ADAL" clId="{92978C62-B87B-44B0-9702-947B6F63A4D5}" dt="2024-08-12T12:03:55.900" v="2108" actId="20577"/>
          <ac:spMkLst>
            <pc:docMk/>
            <pc:sldMk cId="2362618446" sldId="288"/>
            <ac:spMk id="3" creationId="{7C36BD56-97A7-42FF-A2BA-FC3830920916}"/>
          </ac:spMkLst>
        </pc:spChg>
      </pc:sldChg>
      <pc:sldChg chg="modSp add mod">
        <pc:chgData name="Caroline Smith" userId="53fdd4b6-a3a8-4ddb-80dd-2a3fcc6dde88" providerId="ADAL" clId="{92978C62-B87B-44B0-9702-947B6F63A4D5}" dt="2024-08-12T12:07:24.056" v="2534" actId="20577"/>
        <pc:sldMkLst>
          <pc:docMk/>
          <pc:sldMk cId="3596714736" sldId="289"/>
        </pc:sldMkLst>
        <pc:spChg chg="mod">
          <ac:chgData name="Caroline Smith" userId="53fdd4b6-a3a8-4ddb-80dd-2a3fcc6dde88" providerId="ADAL" clId="{92978C62-B87B-44B0-9702-947B6F63A4D5}" dt="2024-08-12T12:04:46.038" v="2138" actId="20577"/>
          <ac:spMkLst>
            <pc:docMk/>
            <pc:sldMk cId="3596714736" sldId="289"/>
            <ac:spMk id="2" creationId="{3A71DFB6-B481-4FAC-9F26-B9C5F3C8CA0B}"/>
          </ac:spMkLst>
        </pc:spChg>
        <pc:spChg chg="mod">
          <ac:chgData name="Caroline Smith" userId="53fdd4b6-a3a8-4ddb-80dd-2a3fcc6dde88" providerId="ADAL" clId="{92978C62-B87B-44B0-9702-947B6F63A4D5}" dt="2024-08-12T12:07:24.056" v="2534" actId="20577"/>
          <ac:spMkLst>
            <pc:docMk/>
            <pc:sldMk cId="3596714736" sldId="289"/>
            <ac:spMk id="3" creationId="{7C36BD56-97A7-42FF-A2BA-FC3830920916}"/>
          </ac:spMkLst>
        </pc:spChg>
      </pc:sldChg>
      <pc:sldChg chg="modSp add mod">
        <pc:chgData name="Caroline Smith" userId="53fdd4b6-a3a8-4ddb-80dd-2a3fcc6dde88" providerId="ADAL" clId="{92978C62-B87B-44B0-9702-947B6F63A4D5}" dt="2024-08-12T12:13:53.595" v="3355" actId="20577"/>
        <pc:sldMkLst>
          <pc:docMk/>
          <pc:sldMk cId="4058577561" sldId="290"/>
        </pc:sldMkLst>
        <pc:spChg chg="mod">
          <ac:chgData name="Caroline Smith" userId="53fdd4b6-a3a8-4ddb-80dd-2a3fcc6dde88" providerId="ADAL" clId="{92978C62-B87B-44B0-9702-947B6F63A4D5}" dt="2024-08-12T12:12:40.581" v="3300" actId="1035"/>
          <ac:spMkLst>
            <pc:docMk/>
            <pc:sldMk cId="4058577561" sldId="290"/>
            <ac:spMk id="2" creationId="{3A71DFB6-B481-4FAC-9F26-B9C5F3C8CA0B}"/>
          </ac:spMkLst>
        </pc:spChg>
        <pc:spChg chg="mod">
          <ac:chgData name="Caroline Smith" userId="53fdd4b6-a3a8-4ddb-80dd-2a3fcc6dde88" providerId="ADAL" clId="{92978C62-B87B-44B0-9702-947B6F63A4D5}" dt="2024-08-12T12:13:53.595" v="3355" actId="20577"/>
          <ac:spMkLst>
            <pc:docMk/>
            <pc:sldMk cId="4058577561" sldId="290"/>
            <ac:spMk id="3" creationId="{7C36BD56-97A7-42FF-A2BA-FC3830920916}"/>
          </ac:spMkLst>
        </pc:spChg>
      </pc:sldChg>
      <pc:sldChg chg="modSp add mod ord">
        <pc:chgData name="Caroline Smith" userId="53fdd4b6-a3a8-4ddb-80dd-2a3fcc6dde88" providerId="ADAL" clId="{92978C62-B87B-44B0-9702-947B6F63A4D5}" dt="2024-08-12T12:28:48.140" v="3877" actId="20577"/>
        <pc:sldMkLst>
          <pc:docMk/>
          <pc:sldMk cId="1437369809" sldId="291"/>
        </pc:sldMkLst>
        <pc:spChg chg="mod">
          <ac:chgData name="Caroline Smith" userId="53fdd4b6-a3a8-4ddb-80dd-2a3fcc6dde88" providerId="ADAL" clId="{92978C62-B87B-44B0-9702-947B6F63A4D5}" dt="2024-08-12T12:14:37.542" v="3409" actId="20577"/>
          <ac:spMkLst>
            <pc:docMk/>
            <pc:sldMk cId="1437369809" sldId="291"/>
            <ac:spMk id="2" creationId="{3A71DFB6-B481-4FAC-9F26-B9C5F3C8CA0B}"/>
          </ac:spMkLst>
        </pc:spChg>
        <pc:spChg chg="mod">
          <ac:chgData name="Caroline Smith" userId="53fdd4b6-a3a8-4ddb-80dd-2a3fcc6dde88" providerId="ADAL" clId="{92978C62-B87B-44B0-9702-947B6F63A4D5}" dt="2024-08-12T12:28:48.140" v="3877" actId="20577"/>
          <ac:spMkLst>
            <pc:docMk/>
            <pc:sldMk cId="1437369809" sldId="291"/>
            <ac:spMk id="3" creationId="{7C36BD56-97A7-42FF-A2BA-FC3830920916}"/>
          </ac:spMkLst>
        </pc:spChg>
      </pc:sldChg>
      <pc:sldChg chg="modSp add mod">
        <pc:chgData name="Caroline Smith" userId="53fdd4b6-a3a8-4ddb-80dd-2a3fcc6dde88" providerId="ADAL" clId="{92978C62-B87B-44B0-9702-947B6F63A4D5}" dt="2024-08-12T12:34:36.352" v="4306" actId="20577"/>
        <pc:sldMkLst>
          <pc:docMk/>
          <pc:sldMk cId="679809594" sldId="292"/>
        </pc:sldMkLst>
        <pc:spChg chg="mod">
          <ac:chgData name="Caroline Smith" userId="53fdd4b6-a3a8-4ddb-80dd-2a3fcc6dde88" providerId="ADAL" clId="{92978C62-B87B-44B0-9702-947B6F63A4D5}" dt="2024-08-12T12:29:05.776" v="3891" actId="20577"/>
          <ac:spMkLst>
            <pc:docMk/>
            <pc:sldMk cId="679809594" sldId="292"/>
            <ac:spMk id="2" creationId="{3A71DFB6-B481-4FAC-9F26-B9C5F3C8CA0B}"/>
          </ac:spMkLst>
        </pc:spChg>
        <pc:spChg chg="mod">
          <ac:chgData name="Caroline Smith" userId="53fdd4b6-a3a8-4ddb-80dd-2a3fcc6dde88" providerId="ADAL" clId="{92978C62-B87B-44B0-9702-947B6F63A4D5}" dt="2024-08-12T12:34:36.352" v="4306" actId="20577"/>
          <ac:spMkLst>
            <pc:docMk/>
            <pc:sldMk cId="679809594" sldId="292"/>
            <ac:spMk id="3" creationId="{7C36BD56-97A7-42FF-A2BA-FC3830920916}"/>
          </ac:spMkLst>
        </pc:spChg>
      </pc:sldChg>
      <pc:sldChg chg="modSp add mod">
        <pc:chgData name="Caroline Smith" userId="53fdd4b6-a3a8-4ddb-80dd-2a3fcc6dde88" providerId="ADAL" clId="{92978C62-B87B-44B0-9702-947B6F63A4D5}" dt="2024-08-12T13:41:42.382" v="6485" actId="1076"/>
        <pc:sldMkLst>
          <pc:docMk/>
          <pc:sldMk cId="2031268749" sldId="293"/>
        </pc:sldMkLst>
        <pc:spChg chg="mod">
          <ac:chgData name="Caroline Smith" userId="53fdd4b6-a3a8-4ddb-80dd-2a3fcc6dde88" providerId="ADAL" clId="{92978C62-B87B-44B0-9702-947B6F63A4D5}" dt="2024-08-12T13:41:42.382" v="6485" actId="1076"/>
          <ac:spMkLst>
            <pc:docMk/>
            <pc:sldMk cId="2031268749" sldId="293"/>
            <ac:spMk id="3" creationId="{7C36BD56-97A7-42FF-A2BA-FC3830920916}"/>
          </ac:spMkLst>
        </pc:spChg>
      </pc:sldChg>
      <pc:sldChg chg="modSp add mod">
        <pc:chgData name="Caroline Smith" userId="53fdd4b6-a3a8-4ddb-80dd-2a3fcc6dde88" providerId="ADAL" clId="{92978C62-B87B-44B0-9702-947B6F63A4D5}" dt="2024-08-12T12:48:44.264" v="5710" actId="20577"/>
        <pc:sldMkLst>
          <pc:docMk/>
          <pc:sldMk cId="2530170885" sldId="294"/>
        </pc:sldMkLst>
        <pc:spChg chg="mod">
          <ac:chgData name="Caroline Smith" userId="53fdd4b6-a3a8-4ddb-80dd-2a3fcc6dde88" providerId="ADAL" clId="{92978C62-B87B-44B0-9702-947B6F63A4D5}" dt="2024-08-12T12:42:43.234" v="5071" actId="20577"/>
          <ac:spMkLst>
            <pc:docMk/>
            <pc:sldMk cId="2530170885" sldId="294"/>
            <ac:spMk id="2" creationId="{3A71DFB6-B481-4FAC-9F26-B9C5F3C8CA0B}"/>
          </ac:spMkLst>
        </pc:spChg>
        <pc:spChg chg="mod">
          <ac:chgData name="Caroline Smith" userId="53fdd4b6-a3a8-4ddb-80dd-2a3fcc6dde88" providerId="ADAL" clId="{92978C62-B87B-44B0-9702-947B6F63A4D5}" dt="2024-08-12T12:48:44.264" v="5710" actId="20577"/>
          <ac:spMkLst>
            <pc:docMk/>
            <pc:sldMk cId="2530170885" sldId="294"/>
            <ac:spMk id="3" creationId="{7C36BD56-97A7-42FF-A2BA-FC3830920916}"/>
          </ac:spMkLst>
        </pc:spChg>
      </pc:sldChg>
      <pc:sldChg chg="modSp add mod ord">
        <pc:chgData name="Caroline Smith" userId="53fdd4b6-a3a8-4ddb-80dd-2a3fcc6dde88" providerId="ADAL" clId="{92978C62-B87B-44B0-9702-947B6F63A4D5}" dt="2024-08-12T13:47:53.794" v="6903" actId="6549"/>
        <pc:sldMkLst>
          <pc:docMk/>
          <pc:sldMk cId="1256625824" sldId="295"/>
        </pc:sldMkLst>
        <pc:spChg chg="mod">
          <ac:chgData name="Caroline Smith" userId="53fdd4b6-a3a8-4ddb-80dd-2a3fcc6dde88" providerId="ADAL" clId="{92978C62-B87B-44B0-9702-947B6F63A4D5}" dt="2024-08-12T13:30:35.814" v="5920" actId="20577"/>
          <ac:spMkLst>
            <pc:docMk/>
            <pc:sldMk cId="1256625824" sldId="295"/>
            <ac:spMk id="2" creationId="{3A71DFB6-B481-4FAC-9F26-B9C5F3C8CA0B}"/>
          </ac:spMkLst>
        </pc:spChg>
        <pc:spChg chg="mod">
          <ac:chgData name="Caroline Smith" userId="53fdd4b6-a3a8-4ddb-80dd-2a3fcc6dde88" providerId="ADAL" clId="{92978C62-B87B-44B0-9702-947B6F63A4D5}" dt="2024-08-12T13:47:53.794" v="6903" actId="6549"/>
          <ac:spMkLst>
            <pc:docMk/>
            <pc:sldMk cId="1256625824" sldId="295"/>
            <ac:spMk id="3" creationId="{7C36BD56-97A7-42FF-A2BA-FC3830920916}"/>
          </ac:spMkLst>
        </pc:spChg>
      </pc:sldChg>
      <pc:sldChg chg="modSp add mod">
        <pc:chgData name="Caroline Smith" userId="53fdd4b6-a3a8-4ddb-80dd-2a3fcc6dde88" providerId="ADAL" clId="{92978C62-B87B-44B0-9702-947B6F63A4D5}" dt="2024-08-12T13:53:21.170" v="7787" actId="20577"/>
        <pc:sldMkLst>
          <pc:docMk/>
          <pc:sldMk cId="4024190522" sldId="296"/>
        </pc:sldMkLst>
        <pc:spChg chg="mod">
          <ac:chgData name="Caroline Smith" userId="53fdd4b6-a3a8-4ddb-80dd-2a3fcc6dde88" providerId="ADAL" clId="{92978C62-B87B-44B0-9702-947B6F63A4D5}" dt="2024-08-12T13:46:09.116" v="6852" actId="20577"/>
          <ac:spMkLst>
            <pc:docMk/>
            <pc:sldMk cId="4024190522" sldId="296"/>
            <ac:spMk id="2" creationId="{3A71DFB6-B481-4FAC-9F26-B9C5F3C8CA0B}"/>
          </ac:spMkLst>
        </pc:spChg>
        <pc:spChg chg="mod">
          <ac:chgData name="Caroline Smith" userId="53fdd4b6-a3a8-4ddb-80dd-2a3fcc6dde88" providerId="ADAL" clId="{92978C62-B87B-44B0-9702-947B6F63A4D5}" dt="2024-08-12T13:53:21.170" v="7787" actId="20577"/>
          <ac:spMkLst>
            <pc:docMk/>
            <pc:sldMk cId="4024190522" sldId="296"/>
            <ac:spMk id="3" creationId="{7C36BD56-97A7-42FF-A2BA-FC3830920916}"/>
          </ac:spMkLst>
        </pc:spChg>
      </pc:sldChg>
      <pc:sldChg chg="modSp add mod">
        <pc:chgData name="Caroline Smith" userId="53fdd4b6-a3a8-4ddb-80dd-2a3fcc6dde88" providerId="ADAL" clId="{92978C62-B87B-44B0-9702-947B6F63A4D5}" dt="2024-08-12T13:53:48.357" v="7791" actId="20577"/>
        <pc:sldMkLst>
          <pc:docMk/>
          <pc:sldMk cId="188451619" sldId="297"/>
        </pc:sldMkLst>
        <pc:spChg chg="mod">
          <ac:chgData name="Caroline Smith" userId="53fdd4b6-a3a8-4ddb-80dd-2a3fcc6dde88" providerId="ADAL" clId="{92978C62-B87B-44B0-9702-947B6F63A4D5}" dt="2024-08-12T13:53:48.357" v="7791" actId="20577"/>
          <ac:spMkLst>
            <pc:docMk/>
            <pc:sldMk cId="188451619" sldId="297"/>
            <ac:spMk id="3" creationId="{7C36BD56-97A7-42FF-A2BA-FC3830920916}"/>
          </ac:spMkLst>
        </pc:spChg>
      </pc:sldChg>
    </pc:docChg>
  </pc:docChgLst>
  <pc:docChgLst>
    <pc:chgData name="Zoe Bates" userId="S::zoe.bates@rnib.org.uk::5188daaa-8d9f-4a97-9134-1927f718bce5" providerId="AD" clId="Web-{121E1314-70E2-8B33-F68C-8F3020F8A88D}"/>
    <pc:docChg chg="addSld delSld modSld sldOrd">
      <pc:chgData name="Zoe Bates" userId="S::zoe.bates@rnib.org.uk::5188daaa-8d9f-4a97-9134-1927f718bce5" providerId="AD" clId="Web-{121E1314-70E2-8B33-F68C-8F3020F8A88D}" dt="2024-09-10T13:02:25.826" v="3762" actId="1076"/>
      <pc:docMkLst>
        <pc:docMk/>
      </pc:docMkLst>
      <pc:sldChg chg="addSp delSp modSp">
        <pc:chgData name="Zoe Bates" userId="S::zoe.bates@rnib.org.uk::5188daaa-8d9f-4a97-9134-1927f718bce5" providerId="AD" clId="Web-{121E1314-70E2-8B33-F68C-8F3020F8A88D}" dt="2024-09-10T12:34:33.202" v="3656" actId="14100"/>
        <pc:sldMkLst>
          <pc:docMk/>
          <pc:sldMk cId="3169209936" sldId="256"/>
        </pc:sldMkLst>
        <pc:spChg chg="mod">
          <ac:chgData name="Zoe Bates" userId="S::zoe.bates@rnib.org.uk::5188daaa-8d9f-4a97-9134-1927f718bce5" providerId="AD" clId="Web-{121E1314-70E2-8B33-F68C-8F3020F8A88D}" dt="2024-09-10T12:34:33.202" v="3656" actId="14100"/>
          <ac:spMkLst>
            <pc:docMk/>
            <pc:sldMk cId="3169209936" sldId="256"/>
            <ac:spMk id="2" creationId="{00000000-0000-0000-0000-000000000000}"/>
          </ac:spMkLst>
        </pc:spChg>
        <pc:spChg chg="del">
          <ac:chgData name="Zoe Bates" userId="S::zoe.bates@rnib.org.uk::5188daaa-8d9f-4a97-9134-1927f718bce5" providerId="AD" clId="Web-{121E1314-70E2-8B33-F68C-8F3020F8A88D}" dt="2024-09-10T12:34:06.763" v="3647"/>
          <ac:spMkLst>
            <pc:docMk/>
            <pc:sldMk cId="3169209936" sldId="256"/>
            <ac:spMk id="3" creationId="{00000000-0000-0000-0000-000000000000}"/>
          </ac:spMkLst>
        </pc:spChg>
        <pc:spChg chg="add del mod">
          <ac:chgData name="Zoe Bates" userId="S::zoe.bates@rnib.org.uk::5188daaa-8d9f-4a97-9134-1927f718bce5" providerId="AD" clId="Web-{121E1314-70E2-8B33-F68C-8F3020F8A88D}" dt="2024-09-10T12:34:10.779" v="3648"/>
          <ac:spMkLst>
            <pc:docMk/>
            <pc:sldMk cId="3169209936" sldId="256"/>
            <ac:spMk id="5" creationId="{821D00A5-AF3D-CBFA-F287-DDDD1E56EA4B}"/>
          </ac:spMkLst>
        </pc:spChg>
      </pc:sldChg>
      <pc:sldChg chg="addSp delSp modSp">
        <pc:chgData name="Zoe Bates" userId="S::zoe.bates@rnib.org.uk::5188daaa-8d9f-4a97-9134-1927f718bce5" providerId="AD" clId="Web-{121E1314-70E2-8B33-F68C-8F3020F8A88D}" dt="2024-09-10T09:50:23.679" v="827" actId="20577"/>
        <pc:sldMkLst>
          <pc:docMk/>
          <pc:sldMk cId="3516476806" sldId="257"/>
        </pc:sldMkLst>
        <pc:spChg chg="add del mod">
          <ac:chgData name="Zoe Bates" userId="S::zoe.bates@rnib.org.uk::5188daaa-8d9f-4a97-9134-1927f718bce5" providerId="AD" clId="Web-{121E1314-70E2-8B33-F68C-8F3020F8A88D}" dt="2024-09-10T09:50:23.679" v="827" actId="20577"/>
          <ac:spMkLst>
            <pc:docMk/>
            <pc:sldMk cId="3516476806" sldId="257"/>
            <ac:spMk id="3" creationId="{2BEB7D60-1D45-45E4-A6AE-C5C635396C47}"/>
          </ac:spMkLst>
        </pc:spChg>
        <pc:spChg chg="add del mod">
          <ac:chgData name="Zoe Bates" userId="S::zoe.bates@rnib.org.uk::5188daaa-8d9f-4a97-9134-1927f718bce5" providerId="AD" clId="Web-{121E1314-70E2-8B33-F68C-8F3020F8A88D}" dt="2024-09-10T09:50:08.663" v="808"/>
          <ac:spMkLst>
            <pc:docMk/>
            <pc:sldMk cId="3516476806" sldId="257"/>
            <ac:spMk id="5" creationId="{AC7E3350-C40F-9EDE-C4FC-71F09F0C2FAC}"/>
          </ac:spMkLst>
        </pc:spChg>
      </pc:sldChg>
      <pc:sldChg chg="modSp">
        <pc:chgData name="Zoe Bates" userId="S::zoe.bates@rnib.org.uk::5188daaa-8d9f-4a97-9134-1927f718bce5" providerId="AD" clId="Web-{121E1314-70E2-8B33-F68C-8F3020F8A88D}" dt="2024-09-10T12:37:00.660" v="3659" actId="20577"/>
        <pc:sldMkLst>
          <pc:docMk/>
          <pc:sldMk cId="2698866633" sldId="258"/>
        </pc:sldMkLst>
        <pc:spChg chg="mod">
          <ac:chgData name="Zoe Bates" userId="S::zoe.bates@rnib.org.uk::5188daaa-8d9f-4a97-9134-1927f718bce5" providerId="AD" clId="Web-{121E1314-70E2-8B33-F68C-8F3020F8A88D}" dt="2024-09-10T12:37:00.660" v="3659" actId="20577"/>
          <ac:spMkLst>
            <pc:docMk/>
            <pc:sldMk cId="2698866633" sldId="258"/>
            <ac:spMk id="3" creationId="{7C36BD56-97A7-42FF-A2BA-FC3830920916}"/>
          </ac:spMkLst>
        </pc:spChg>
      </pc:sldChg>
      <pc:sldChg chg="del">
        <pc:chgData name="Zoe Bates" userId="S::zoe.bates@rnib.org.uk::5188daaa-8d9f-4a97-9134-1927f718bce5" providerId="AD" clId="Web-{121E1314-70E2-8B33-F68C-8F3020F8A88D}" dt="2024-09-10T08:45:17.167" v="0"/>
        <pc:sldMkLst>
          <pc:docMk/>
          <pc:sldMk cId="1597509580" sldId="259"/>
        </pc:sldMkLst>
      </pc:sldChg>
      <pc:sldChg chg="del">
        <pc:chgData name="Zoe Bates" userId="S::zoe.bates@rnib.org.uk::5188daaa-8d9f-4a97-9134-1927f718bce5" providerId="AD" clId="Web-{121E1314-70E2-8B33-F68C-8F3020F8A88D}" dt="2024-09-10T08:45:18.105" v="1"/>
        <pc:sldMkLst>
          <pc:docMk/>
          <pc:sldMk cId="148991210" sldId="260"/>
        </pc:sldMkLst>
      </pc:sldChg>
      <pc:sldChg chg="del">
        <pc:chgData name="Zoe Bates" userId="S::zoe.bates@rnib.org.uk::5188daaa-8d9f-4a97-9134-1927f718bce5" providerId="AD" clId="Web-{121E1314-70E2-8B33-F68C-8F3020F8A88D}" dt="2024-09-10T08:45:18.980" v="2"/>
        <pc:sldMkLst>
          <pc:docMk/>
          <pc:sldMk cId="2299096851" sldId="261"/>
        </pc:sldMkLst>
      </pc:sldChg>
      <pc:sldChg chg="del">
        <pc:chgData name="Zoe Bates" userId="S::zoe.bates@rnib.org.uk::5188daaa-8d9f-4a97-9134-1927f718bce5" providerId="AD" clId="Web-{121E1314-70E2-8B33-F68C-8F3020F8A88D}" dt="2024-09-10T08:45:20.855" v="3"/>
        <pc:sldMkLst>
          <pc:docMk/>
          <pc:sldMk cId="3488354793" sldId="262"/>
        </pc:sldMkLst>
      </pc:sldChg>
      <pc:sldChg chg="del">
        <pc:chgData name="Zoe Bates" userId="S::zoe.bates@rnib.org.uk::5188daaa-8d9f-4a97-9134-1927f718bce5" providerId="AD" clId="Web-{121E1314-70E2-8B33-F68C-8F3020F8A88D}" dt="2024-09-10T08:45:22.355" v="4"/>
        <pc:sldMkLst>
          <pc:docMk/>
          <pc:sldMk cId="657421793" sldId="263"/>
        </pc:sldMkLst>
      </pc:sldChg>
      <pc:sldChg chg="del">
        <pc:chgData name="Zoe Bates" userId="S::zoe.bates@rnib.org.uk::5188daaa-8d9f-4a97-9134-1927f718bce5" providerId="AD" clId="Web-{121E1314-70E2-8B33-F68C-8F3020F8A88D}" dt="2024-09-10T08:45:23.183" v="5"/>
        <pc:sldMkLst>
          <pc:docMk/>
          <pc:sldMk cId="3321828827" sldId="264"/>
        </pc:sldMkLst>
      </pc:sldChg>
      <pc:sldChg chg="del">
        <pc:chgData name="Zoe Bates" userId="S::zoe.bates@rnib.org.uk::5188daaa-8d9f-4a97-9134-1927f718bce5" providerId="AD" clId="Web-{121E1314-70E2-8B33-F68C-8F3020F8A88D}" dt="2024-09-10T08:45:24.168" v="6"/>
        <pc:sldMkLst>
          <pc:docMk/>
          <pc:sldMk cId="3918339768" sldId="265"/>
        </pc:sldMkLst>
      </pc:sldChg>
      <pc:sldChg chg="del">
        <pc:chgData name="Zoe Bates" userId="S::zoe.bates@rnib.org.uk::5188daaa-8d9f-4a97-9134-1927f718bce5" providerId="AD" clId="Web-{121E1314-70E2-8B33-F68C-8F3020F8A88D}" dt="2024-09-10T08:45:24.574" v="7"/>
        <pc:sldMkLst>
          <pc:docMk/>
          <pc:sldMk cId="712919841" sldId="266"/>
        </pc:sldMkLst>
      </pc:sldChg>
      <pc:sldChg chg="add del">
        <pc:chgData name="Zoe Bates" userId="S::zoe.bates@rnib.org.uk::5188daaa-8d9f-4a97-9134-1927f718bce5" providerId="AD" clId="Web-{121E1314-70E2-8B33-F68C-8F3020F8A88D}" dt="2024-09-10T08:51:11.098" v="58"/>
        <pc:sldMkLst>
          <pc:docMk/>
          <pc:sldMk cId="1677185045" sldId="267"/>
        </pc:sldMkLst>
      </pc:sldChg>
      <pc:sldChg chg="del">
        <pc:chgData name="Zoe Bates" userId="S::zoe.bates@rnib.org.uk::5188daaa-8d9f-4a97-9134-1927f718bce5" providerId="AD" clId="Web-{121E1314-70E2-8B33-F68C-8F3020F8A88D}" dt="2024-09-10T08:50:54.426" v="55"/>
        <pc:sldMkLst>
          <pc:docMk/>
          <pc:sldMk cId="395847321" sldId="268"/>
        </pc:sldMkLst>
      </pc:sldChg>
      <pc:sldChg chg="del">
        <pc:chgData name="Zoe Bates" userId="S::zoe.bates@rnib.org.uk::5188daaa-8d9f-4a97-9134-1927f718bce5" providerId="AD" clId="Web-{121E1314-70E2-8B33-F68C-8F3020F8A88D}" dt="2024-09-10T08:50:54.051" v="54"/>
        <pc:sldMkLst>
          <pc:docMk/>
          <pc:sldMk cId="2806649918" sldId="269"/>
        </pc:sldMkLst>
      </pc:sldChg>
      <pc:sldChg chg="del">
        <pc:chgData name="Zoe Bates" userId="S::zoe.bates@rnib.org.uk::5188daaa-8d9f-4a97-9134-1927f718bce5" providerId="AD" clId="Web-{121E1314-70E2-8B33-F68C-8F3020F8A88D}" dt="2024-09-10T08:50:52.942" v="53"/>
        <pc:sldMkLst>
          <pc:docMk/>
          <pc:sldMk cId="4221641580" sldId="270"/>
        </pc:sldMkLst>
      </pc:sldChg>
      <pc:sldChg chg="del">
        <pc:chgData name="Zoe Bates" userId="S::zoe.bates@rnib.org.uk::5188daaa-8d9f-4a97-9134-1927f718bce5" providerId="AD" clId="Web-{121E1314-70E2-8B33-F68C-8F3020F8A88D}" dt="2024-09-10T08:50:52.067" v="52"/>
        <pc:sldMkLst>
          <pc:docMk/>
          <pc:sldMk cId="4234758549" sldId="271"/>
        </pc:sldMkLst>
      </pc:sldChg>
      <pc:sldChg chg="del">
        <pc:chgData name="Zoe Bates" userId="S::zoe.bates@rnib.org.uk::5188daaa-8d9f-4a97-9134-1927f718bce5" providerId="AD" clId="Web-{121E1314-70E2-8B33-F68C-8F3020F8A88D}" dt="2024-09-10T08:50:51.676" v="51"/>
        <pc:sldMkLst>
          <pc:docMk/>
          <pc:sldMk cId="2640977009" sldId="272"/>
        </pc:sldMkLst>
      </pc:sldChg>
      <pc:sldChg chg="del">
        <pc:chgData name="Zoe Bates" userId="S::zoe.bates@rnib.org.uk::5188daaa-8d9f-4a97-9134-1927f718bce5" providerId="AD" clId="Web-{121E1314-70E2-8B33-F68C-8F3020F8A88D}" dt="2024-09-10T08:50:51.223" v="50"/>
        <pc:sldMkLst>
          <pc:docMk/>
          <pc:sldMk cId="2130273429" sldId="273"/>
        </pc:sldMkLst>
      </pc:sldChg>
      <pc:sldChg chg="del">
        <pc:chgData name="Zoe Bates" userId="S::zoe.bates@rnib.org.uk::5188daaa-8d9f-4a97-9134-1927f718bce5" providerId="AD" clId="Web-{121E1314-70E2-8B33-F68C-8F3020F8A88D}" dt="2024-09-10T08:50:50.770" v="49"/>
        <pc:sldMkLst>
          <pc:docMk/>
          <pc:sldMk cId="3383728347" sldId="274"/>
        </pc:sldMkLst>
      </pc:sldChg>
      <pc:sldChg chg="del">
        <pc:chgData name="Zoe Bates" userId="S::zoe.bates@rnib.org.uk::5188daaa-8d9f-4a97-9134-1927f718bce5" providerId="AD" clId="Web-{121E1314-70E2-8B33-F68C-8F3020F8A88D}" dt="2024-09-10T08:50:50.363" v="48"/>
        <pc:sldMkLst>
          <pc:docMk/>
          <pc:sldMk cId="497015289" sldId="275"/>
        </pc:sldMkLst>
      </pc:sldChg>
      <pc:sldChg chg="del">
        <pc:chgData name="Zoe Bates" userId="S::zoe.bates@rnib.org.uk::5188daaa-8d9f-4a97-9134-1927f718bce5" providerId="AD" clId="Web-{121E1314-70E2-8B33-F68C-8F3020F8A88D}" dt="2024-09-10T08:50:49.817" v="47"/>
        <pc:sldMkLst>
          <pc:docMk/>
          <pc:sldMk cId="476527435" sldId="276"/>
        </pc:sldMkLst>
      </pc:sldChg>
      <pc:sldChg chg="del">
        <pc:chgData name="Zoe Bates" userId="S::zoe.bates@rnib.org.uk::5188daaa-8d9f-4a97-9134-1927f718bce5" providerId="AD" clId="Web-{121E1314-70E2-8B33-F68C-8F3020F8A88D}" dt="2024-09-10T08:50:49.238" v="46"/>
        <pc:sldMkLst>
          <pc:docMk/>
          <pc:sldMk cId="901910115" sldId="277"/>
        </pc:sldMkLst>
      </pc:sldChg>
      <pc:sldChg chg="del">
        <pc:chgData name="Zoe Bates" userId="S::zoe.bates@rnib.org.uk::5188daaa-8d9f-4a97-9134-1927f718bce5" providerId="AD" clId="Web-{121E1314-70E2-8B33-F68C-8F3020F8A88D}" dt="2024-09-10T08:50:48.598" v="45"/>
        <pc:sldMkLst>
          <pc:docMk/>
          <pc:sldMk cId="3603803019" sldId="278"/>
        </pc:sldMkLst>
      </pc:sldChg>
      <pc:sldChg chg="del">
        <pc:chgData name="Zoe Bates" userId="S::zoe.bates@rnib.org.uk::5188daaa-8d9f-4a97-9134-1927f718bce5" providerId="AD" clId="Web-{121E1314-70E2-8B33-F68C-8F3020F8A88D}" dt="2024-09-10T08:50:48.160" v="44"/>
        <pc:sldMkLst>
          <pc:docMk/>
          <pc:sldMk cId="261452605" sldId="279"/>
        </pc:sldMkLst>
      </pc:sldChg>
      <pc:sldChg chg="del">
        <pc:chgData name="Zoe Bates" userId="S::zoe.bates@rnib.org.uk::5188daaa-8d9f-4a97-9134-1927f718bce5" providerId="AD" clId="Web-{121E1314-70E2-8B33-F68C-8F3020F8A88D}" dt="2024-09-10T08:50:47.660" v="43"/>
        <pc:sldMkLst>
          <pc:docMk/>
          <pc:sldMk cId="1144024241" sldId="280"/>
        </pc:sldMkLst>
      </pc:sldChg>
      <pc:sldChg chg="del">
        <pc:chgData name="Zoe Bates" userId="S::zoe.bates@rnib.org.uk::5188daaa-8d9f-4a97-9134-1927f718bce5" providerId="AD" clId="Web-{121E1314-70E2-8B33-F68C-8F3020F8A88D}" dt="2024-09-10T08:50:47.223" v="42"/>
        <pc:sldMkLst>
          <pc:docMk/>
          <pc:sldMk cId="287646637" sldId="281"/>
        </pc:sldMkLst>
      </pc:sldChg>
      <pc:sldChg chg="del">
        <pc:chgData name="Zoe Bates" userId="S::zoe.bates@rnib.org.uk::5188daaa-8d9f-4a97-9134-1927f718bce5" providerId="AD" clId="Web-{121E1314-70E2-8B33-F68C-8F3020F8A88D}" dt="2024-09-10T08:50:46.645" v="41"/>
        <pc:sldMkLst>
          <pc:docMk/>
          <pc:sldMk cId="1974943276" sldId="282"/>
        </pc:sldMkLst>
      </pc:sldChg>
      <pc:sldChg chg="del">
        <pc:chgData name="Zoe Bates" userId="S::zoe.bates@rnib.org.uk::5188daaa-8d9f-4a97-9134-1927f718bce5" providerId="AD" clId="Web-{121E1314-70E2-8B33-F68C-8F3020F8A88D}" dt="2024-09-10T08:50:46.082" v="40"/>
        <pc:sldMkLst>
          <pc:docMk/>
          <pc:sldMk cId="3382529852" sldId="283"/>
        </pc:sldMkLst>
      </pc:sldChg>
      <pc:sldChg chg="del">
        <pc:chgData name="Zoe Bates" userId="S::zoe.bates@rnib.org.uk::5188daaa-8d9f-4a97-9134-1927f718bce5" providerId="AD" clId="Web-{121E1314-70E2-8B33-F68C-8F3020F8A88D}" dt="2024-09-10T08:50:45.270" v="39"/>
        <pc:sldMkLst>
          <pc:docMk/>
          <pc:sldMk cId="1047040699" sldId="284"/>
        </pc:sldMkLst>
      </pc:sldChg>
      <pc:sldChg chg="del">
        <pc:chgData name="Zoe Bates" userId="S::zoe.bates@rnib.org.uk::5188daaa-8d9f-4a97-9134-1927f718bce5" providerId="AD" clId="Web-{121E1314-70E2-8B33-F68C-8F3020F8A88D}" dt="2024-09-10T08:50:43.676" v="38"/>
        <pc:sldMkLst>
          <pc:docMk/>
          <pc:sldMk cId="3635516646" sldId="285"/>
        </pc:sldMkLst>
      </pc:sldChg>
      <pc:sldChg chg="del">
        <pc:chgData name="Zoe Bates" userId="S::zoe.bates@rnib.org.uk::5188daaa-8d9f-4a97-9134-1927f718bce5" providerId="AD" clId="Web-{121E1314-70E2-8B33-F68C-8F3020F8A88D}" dt="2024-09-10T08:50:42.926" v="37"/>
        <pc:sldMkLst>
          <pc:docMk/>
          <pc:sldMk cId="1507620428" sldId="286"/>
        </pc:sldMkLst>
      </pc:sldChg>
      <pc:sldChg chg="del">
        <pc:chgData name="Zoe Bates" userId="S::zoe.bates@rnib.org.uk::5188daaa-8d9f-4a97-9134-1927f718bce5" providerId="AD" clId="Web-{121E1314-70E2-8B33-F68C-8F3020F8A88D}" dt="2024-09-10T08:50:41.691" v="36"/>
        <pc:sldMkLst>
          <pc:docMk/>
          <pc:sldMk cId="1985739059" sldId="287"/>
        </pc:sldMkLst>
      </pc:sldChg>
      <pc:sldChg chg="modSp">
        <pc:chgData name="Zoe Bates" userId="S::zoe.bates@rnib.org.uk::5188daaa-8d9f-4a97-9134-1927f718bce5" providerId="AD" clId="Web-{121E1314-70E2-8B33-F68C-8F3020F8A88D}" dt="2024-09-10T12:41:47.171" v="3660" actId="20577"/>
        <pc:sldMkLst>
          <pc:docMk/>
          <pc:sldMk cId="2362618446" sldId="288"/>
        </pc:sldMkLst>
        <pc:spChg chg="mod">
          <ac:chgData name="Zoe Bates" userId="S::zoe.bates@rnib.org.uk::5188daaa-8d9f-4a97-9134-1927f718bce5" providerId="AD" clId="Web-{121E1314-70E2-8B33-F68C-8F3020F8A88D}" dt="2024-09-10T12:41:47.171" v="3660" actId="20577"/>
          <ac:spMkLst>
            <pc:docMk/>
            <pc:sldMk cId="2362618446" sldId="288"/>
            <ac:spMk id="2" creationId="{3A71DFB6-B481-4FAC-9F26-B9C5F3C8CA0B}"/>
          </ac:spMkLst>
        </pc:spChg>
      </pc:sldChg>
      <pc:sldChg chg="modSp">
        <pc:chgData name="Zoe Bates" userId="S::zoe.bates@rnib.org.uk::5188daaa-8d9f-4a97-9134-1927f718bce5" providerId="AD" clId="Web-{121E1314-70E2-8B33-F68C-8F3020F8A88D}" dt="2024-09-10T12:42:48.908" v="3672" actId="20577"/>
        <pc:sldMkLst>
          <pc:docMk/>
          <pc:sldMk cId="4058577561" sldId="290"/>
        </pc:sldMkLst>
        <pc:spChg chg="mod">
          <ac:chgData name="Zoe Bates" userId="S::zoe.bates@rnib.org.uk::5188daaa-8d9f-4a97-9134-1927f718bce5" providerId="AD" clId="Web-{121E1314-70E2-8B33-F68C-8F3020F8A88D}" dt="2024-09-10T12:42:38.688" v="3665" actId="20577"/>
          <ac:spMkLst>
            <pc:docMk/>
            <pc:sldMk cId="4058577561" sldId="290"/>
            <ac:spMk id="2" creationId="{3A71DFB6-B481-4FAC-9F26-B9C5F3C8CA0B}"/>
          </ac:spMkLst>
        </pc:spChg>
        <pc:spChg chg="mod">
          <ac:chgData name="Zoe Bates" userId="S::zoe.bates@rnib.org.uk::5188daaa-8d9f-4a97-9134-1927f718bce5" providerId="AD" clId="Web-{121E1314-70E2-8B33-F68C-8F3020F8A88D}" dt="2024-09-10T12:42:48.908" v="3672" actId="20577"/>
          <ac:spMkLst>
            <pc:docMk/>
            <pc:sldMk cId="4058577561" sldId="290"/>
            <ac:spMk id="3" creationId="{7C36BD56-97A7-42FF-A2BA-FC3830920916}"/>
          </ac:spMkLst>
        </pc:spChg>
      </pc:sldChg>
      <pc:sldChg chg="modSp">
        <pc:chgData name="Zoe Bates" userId="S::zoe.bates@rnib.org.uk::5188daaa-8d9f-4a97-9134-1927f718bce5" providerId="AD" clId="Web-{121E1314-70E2-8B33-F68C-8F3020F8A88D}" dt="2024-09-10T12:45:36.898" v="3685" actId="20577"/>
        <pc:sldMkLst>
          <pc:docMk/>
          <pc:sldMk cId="679809594" sldId="292"/>
        </pc:sldMkLst>
        <pc:spChg chg="mod">
          <ac:chgData name="Zoe Bates" userId="S::zoe.bates@rnib.org.uk::5188daaa-8d9f-4a97-9134-1927f718bce5" providerId="AD" clId="Web-{121E1314-70E2-8B33-F68C-8F3020F8A88D}" dt="2024-09-10T12:45:36.898" v="3685" actId="20577"/>
          <ac:spMkLst>
            <pc:docMk/>
            <pc:sldMk cId="679809594" sldId="292"/>
            <ac:spMk id="3" creationId="{7C36BD56-97A7-42FF-A2BA-FC3830920916}"/>
          </ac:spMkLst>
        </pc:spChg>
      </pc:sldChg>
      <pc:sldChg chg="modSp ord">
        <pc:chgData name="Zoe Bates" userId="S::zoe.bates@rnib.org.uk::5188daaa-8d9f-4a97-9134-1927f718bce5" providerId="AD" clId="Web-{121E1314-70E2-8B33-F68C-8F3020F8A88D}" dt="2024-09-10T12:52:43.914" v="3688" actId="20577"/>
        <pc:sldMkLst>
          <pc:docMk/>
          <pc:sldMk cId="1899695166" sldId="299"/>
        </pc:sldMkLst>
        <pc:spChg chg="mod">
          <ac:chgData name="Zoe Bates" userId="S::zoe.bates@rnib.org.uk::5188daaa-8d9f-4a97-9134-1927f718bce5" providerId="AD" clId="Web-{121E1314-70E2-8B33-F68C-8F3020F8A88D}" dt="2024-09-10T12:52:43.914" v="3688" actId="20577"/>
          <ac:spMkLst>
            <pc:docMk/>
            <pc:sldMk cId="1899695166" sldId="299"/>
            <ac:spMk id="3" creationId="{7C36BD56-97A7-42FF-A2BA-FC3830920916}"/>
          </ac:spMkLst>
        </pc:spChg>
      </pc:sldChg>
      <pc:sldChg chg="modSp add replId">
        <pc:chgData name="Zoe Bates" userId="S::zoe.bates@rnib.org.uk::5188daaa-8d9f-4a97-9134-1927f718bce5" providerId="AD" clId="Web-{121E1314-70E2-8B33-F68C-8F3020F8A88D}" dt="2024-09-10T12:06:39.375" v="3493" actId="20577"/>
        <pc:sldMkLst>
          <pc:docMk/>
          <pc:sldMk cId="51656267" sldId="301"/>
        </pc:sldMkLst>
        <pc:spChg chg="mod">
          <ac:chgData name="Zoe Bates" userId="S::zoe.bates@rnib.org.uk::5188daaa-8d9f-4a97-9134-1927f718bce5" providerId="AD" clId="Web-{121E1314-70E2-8B33-F68C-8F3020F8A88D}" dt="2024-09-10T11:49:22.493" v="3410" actId="20577"/>
          <ac:spMkLst>
            <pc:docMk/>
            <pc:sldMk cId="51656267" sldId="301"/>
            <ac:spMk id="2" creationId="{3A71DFB6-B481-4FAC-9F26-B9C5F3C8CA0B}"/>
          </ac:spMkLst>
        </pc:spChg>
        <pc:spChg chg="mod">
          <ac:chgData name="Zoe Bates" userId="S::zoe.bates@rnib.org.uk::5188daaa-8d9f-4a97-9134-1927f718bce5" providerId="AD" clId="Web-{121E1314-70E2-8B33-F68C-8F3020F8A88D}" dt="2024-09-10T12:06:39.375" v="3493" actId="20577"/>
          <ac:spMkLst>
            <pc:docMk/>
            <pc:sldMk cId="51656267" sldId="301"/>
            <ac:spMk id="3" creationId="{7C36BD56-97A7-42FF-A2BA-FC3830920916}"/>
          </ac:spMkLst>
        </pc:spChg>
      </pc:sldChg>
      <pc:sldChg chg="delSp modSp add replId">
        <pc:chgData name="Zoe Bates" userId="S::zoe.bates@rnib.org.uk::5188daaa-8d9f-4a97-9134-1927f718bce5" providerId="AD" clId="Web-{121E1314-70E2-8B33-F68C-8F3020F8A88D}" dt="2024-09-10T08:53:00.539" v="91" actId="1076"/>
        <pc:sldMkLst>
          <pc:docMk/>
          <pc:sldMk cId="3198111503" sldId="302"/>
        </pc:sldMkLst>
        <pc:spChg chg="del mod">
          <ac:chgData name="Zoe Bates" userId="S::zoe.bates@rnib.org.uk::5188daaa-8d9f-4a97-9134-1927f718bce5" providerId="AD" clId="Web-{121E1314-70E2-8B33-F68C-8F3020F8A88D}" dt="2024-09-10T08:52:49.773" v="90"/>
          <ac:spMkLst>
            <pc:docMk/>
            <pc:sldMk cId="3198111503" sldId="302"/>
            <ac:spMk id="2" creationId="{3A71DFB6-B481-4FAC-9F26-B9C5F3C8CA0B}"/>
          </ac:spMkLst>
        </pc:spChg>
        <pc:spChg chg="mod">
          <ac:chgData name="Zoe Bates" userId="S::zoe.bates@rnib.org.uk::5188daaa-8d9f-4a97-9134-1927f718bce5" providerId="AD" clId="Web-{121E1314-70E2-8B33-F68C-8F3020F8A88D}" dt="2024-09-10T08:53:00.539" v="91" actId="1076"/>
          <ac:spMkLst>
            <pc:docMk/>
            <pc:sldMk cId="3198111503" sldId="302"/>
            <ac:spMk id="3" creationId="{7C36BD56-97A7-42FF-A2BA-FC3830920916}"/>
          </ac:spMkLst>
        </pc:spChg>
      </pc:sldChg>
      <pc:sldChg chg="modSp new">
        <pc:chgData name="Zoe Bates" userId="S::zoe.bates@rnib.org.uk::5188daaa-8d9f-4a97-9134-1927f718bce5" providerId="AD" clId="Web-{121E1314-70E2-8B33-F68C-8F3020F8A88D}" dt="2024-09-10T09:06:59.779" v="208" actId="20577"/>
        <pc:sldMkLst>
          <pc:docMk/>
          <pc:sldMk cId="3007190494" sldId="303"/>
        </pc:sldMkLst>
        <pc:spChg chg="mod">
          <ac:chgData name="Zoe Bates" userId="S::zoe.bates@rnib.org.uk::5188daaa-8d9f-4a97-9134-1927f718bce5" providerId="AD" clId="Web-{121E1314-70E2-8B33-F68C-8F3020F8A88D}" dt="2024-09-10T08:53:25.133" v="103" actId="20577"/>
          <ac:spMkLst>
            <pc:docMk/>
            <pc:sldMk cId="3007190494" sldId="303"/>
            <ac:spMk id="2" creationId="{1236AC4B-A95C-861E-8181-899F3D2CCF8F}"/>
          </ac:spMkLst>
        </pc:spChg>
        <pc:spChg chg="mod">
          <ac:chgData name="Zoe Bates" userId="S::zoe.bates@rnib.org.uk::5188daaa-8d9f-4a97-9134-1927f718bce5" providerId="AD" clId="Web-{121E1314-70E2-8B33-F68C-8F3020F8A88D}" dt="2024-09-10T09:06:59.779" v="208" actId="20577"/>
          <ac:spMkLst>
            <pc:docMk/>
            <pc:sldMk cId="3007190494" sldId="303"/>
            <ac:spMk id="3" creationId="{F935D0B4-2209-8426-B233-21651AD7EEB7}"/>
          </ac:spMkLst>
        </pc:spChg>
      </pc:sldChg>
      <pc:sldChg chg="addSp delSp modSp add replId">
        <pc:chgData name="Zoe Bates" userId="S::zoe.bates@rnib.org.uk::5188daaa-8d9f-4a97-9134-1927f718bce5" providerId="AD" clId="Web-{121E1314-70E2-8B33-F68C-8F3020F8A88D}" dt="2024-09-10T09:13:23.288" v="321" actId="20577"/>
        <pc:sldMkLst>
          <pc:docMk/>
          <pc:sldMk cId="1401467625" sldId="304"/>
        </pc:sldMkLst>
        <pc:spChg chg="mod">
          <ac:chgData name="Zoe Bates" userId="S::zoe.bates@rnib.org.uk::5188daaa-8d9f-4a97-9134-1927f718bce5" providerId="AD" clId="Web-{121E1314-70E2-8B33-F68C-8F3020F8A88D}" dt="2024-09-10T09:13:23.288" v="321" actId="20577"/>
          <ac:spMkLst>
            <pc:docMk/>
            <pc:sldMk cId="1401467625" sldId="304"/>
            <ac:spMk id="3" creationId="{F935D0B4-2209-8426-B233-21651AD7EEB7}"/>
          </ac:spMkLst>
        </pc:spChg>
        <pc:graphicFrameChg chg="add del mod">
          <ac:chgData name="Zoe Bates" userId="S::zoe.bates@rnib.org.uk::5188daaa-8d9f-4a97-9134-1927f718bce5" providerId="AD" clId="Web-{121E1314-70E2-8B33-F68C-8F3020F8A88D}" dt="2024-09-10T09:09:27.142" v="254"/>
          <ac:graphicFrameMkLst>
            <pc:docMk/>
            <pc:sldMk cId="1401467625" sldId="304"/>
            <ac:graphicFrameMk id="5" creationId="{B002D130-1454-32E4-4E76-813EBBE7DFED}"/>
          </ac:graphicFrameMkLst>
        </pc:graphicFrameChg>
      </pc:sldChg>
      <pc:sldChg chg="modSp add replId">
        <pc:chgData name="Zoe Bates" userId="S::zoe.bates@rnib.org.uk::5188daaa-8d9f-4a97-9134-1927f718bce5" providerId="AD" clId="Web-{121E1314-70E2-8B33-F68C-8F3020F8A88D}" dt="2024-09-10T12:54:04.682" v="3722" actId="14100"/>
        <pc:sldMkLst>
          <pc:docMk/>
          <pc:sldMk cId="3080765749" sldId="305"/>
        </pc:sldMkLst>
        <pc:spChg chg="mod">
          <ac:chgData name="Zoe Bates" userId="S::zoe.bates@rnib.org.uk::5188daaa-8d9f-4a97-9134-1927f718bce5" providerId="AD" clId="Web-{121E1314-70E2-8B33-F68C-8F3020F8A88D}" dt="2024-09-10T12:54:04.682" v="3722" actId="14100"/>
          <ac:spMkLst>
            <pc:docMk/>
            <pc:sldMk cId="3080765749" sldId="305"/>
            <ac:spMk id="3" creationId="{F935D0B4-2209-8426-B233-21651AD7EEB7}"/>
          </ac:spMkLst>
        </pc:spChg>
      </pc:sldChg>
      <pc:sldChg chg="modSp add replId">
        <pc:chgData name="Zoe Bates" userId="S::zoe.bates@rnib.org.uk::5188daaa-8d9f-4a97-9134-1927f718bce5" providerId="AD" clId="Web-{121E1314-70E2-8B33-F68C-8F3020F8A88D}" dt="2024-09-10T09:27:39.185" v="381" actId="20577"/>
        <pc:sldMkLst>
          <pc:docMk/>
          <pc:sldMk cId="1492843203" sldId="306"/>
        </pc:sldMkLst>
        <pc:spChg chg="mod">
          <ac:chgData name="Zoe Bates" userId="S::zoe.bates@rnib.org.uk::5188daaa-8d9f-4a97-9134-1927f718bce5" providerId="AD" clId="Web-{121E1314-70E2-8B33-F68C-8F3020F8A88D}" dt="2024-09-10T09:27:39.185" v="381" actId="20577"/>
          <ac:spMkLst>
            <pc:docMk/>
            <pc:sldMk cId="1492843203" sldId="306"/>
            <ac:spMk id="3" creationId="{F935D0B4-2209-8426-B233-21651AD7EEB7}"/>
          </ac:spMkLst>
        </pc:spChg>
      </pc:sldChg>
      <pc:sldChg chg="modSp add replId">
        <pc:chgData name="Zoe Bates" userId="S::zoe.bates@rnib.org.uk::5188daaa-8d9f-4a97-9134-1927f718bce5" providerId="AD" clId="Web-{121E1314-70E2-8B33-F68C-8F3020F8A88D}" dt="2024-09-10T09:33:02.959" v="536" actId="20577"/>
        <pc:sldMkLst>
          <pc:docMk/>
          <pc:sldMk cId="3289253290" sldId="307"/>
        </pc:sldMkLst>
        <pc:spChg chg="mod">
          <ac:chgData name="Zoe Bates" userId="S::zoe.bates@rnib.org.uk::5188daaa-8d9f-4a97-9134-1927f718bce5" providerId="AD" clId="Web-{121E1314-70E2-8B33-F68C-8F3020F8A88D}" dt="2024-09-10T09:33:02.959" v="536" actId="20577"/>
          <ac:spMkLst>
            <pc:docMk/>
            <pc:sldMk cId="3289253290" sldId="307"/>
            <ac:spMk id="3" creationId="{F935D0B4-2209-8426-B233-21651AD7EEB7}"/>
          </ac:spMkLst>
        </pc:spChg>
      </pc:sldChg>
      <pc:sldChg chg="modSp add replId">
        <pc:chgData name="Zoe Bates" userId="S::zoe.bates@rnib.org.uk::5188daaa-8d9f-4a97-9134-1927f718bce5" providerId="AD" clId="Web-{121E1314-70E2-8B33-F68C-8F3020F8A88D}" dt="2024-09-10T09:38:30.551" v="595" actId="20577"/>
        <pc:sldMkLst>
          <pc:docMk/>
          <pc:sldMk cId="2451972801" sldId="308"/>
        </pc:sldMkLst>
        <pc:spChg chg="mod">
          <ac:chgData name="Zoe Bates" userId="S::zoe.bates@rnib.org.uk::5188daaa-8d9f-4a97-9134-1927f718bce5" providerId="AD" clId="Web-{121E1314-70E2-8B33-F68C-8F3020F8A88D}" dt="2024-09-10T09:33:23.741" v="539" actId="20577"/>
          <ac:spMkLst>
            <pc:docMk/>
            <pc:sldMk cId="2451972801" sldId="308"/>
            <ac:spMk id="2" creationId="{1236AC4B-A95C-861E-8181-899F3D2CCF8F}"/>
          </ac:spMkLst>
        </pc:spChg>
        <pc:spChg chg="mod">
          <ac:chgData name="Zoe Bates" userId="S::zoe.bates@rnib.org.uk::5188daaa-8d9f-4a97-9134-1927f718bce5" providerId="AD" clId="Web-{121E1314-70E2-8B33-F68C-8F3020F8A88D}" dt="2024-09-10T09:38:30.551" v="595" actId="20577"/>
          <ac:spMkLst>
            <pc:docMk/>
            <pc:sldMk cId="2451972801" sldId="308"/>
            <ac:spMk id="3" creationId="{F935D0B4-2209-8426-B233-21651AD7EEB7}"/>
          </ac:spMkLst>
        </pc:spChg>
      </pc:sldChg>
      <pc:sldChg chg="modSp add replId">
        <pc:chgData name="Zoe Bates" userId="S::zoe.bates@rnib.org.uk::5188daaa-8d9f-4a97-9134-1927f718bce5" providerId="AD" clId="Web-{121E1314-70E2-8B33-F68C-8F3020F8A88D}" dt="2024-09-10T09:48:19.410" v="789" actId="1076"/>
        <pc:sldMkLst>
          <pc:docMk/>
          <pc:sldMk cId="2479905279" sldId="309"/>
        </pc:sldMkLst>
        <pc:spChg chg="mod">
          <ac:chgData name="Zoe Bates" userId="S::zoe.bates@rnib.org.uk::5188daaa-8d9f-4a97-9134-1927f718bce5" providerId="AD" clId="Web-{121E1314-70E2-8B33-F68C-8F3020F8A88D}" dt="2024-09-10T09:48:09.878" v="788" actId="20577"/>
          <ac:spMkLst>
            <pc:docMk/>
            <pc:sldMk cId="2479905279" sldId="309"/>
            <ac:spMk id="2" creationId="{1236AC4B-A95C-861E-8181-899F3D2CCF8F}"/>
          </ac:spMkLst>
        </pc:spChg>
        <pc:spChg chg="mod">
          <ac:chgData name="Zoe Bates" userId="S::zoe.bates@rnib.org.uk::5188daaa-8d9f-4a97-9134-1927f718bce5" providerId="AD" clId="Web-{121E1314-70E2-8B33-F68C-8F3020F8A88D}" dt="2024-09-10T09:48:19.410" v="789" actId="1076"/>
          <ac:spMkLst>
            <pc:docMk/>
            <pc:sldMk cId="2479905279" sldId="309"/>
            <ac:spMk id="3" creationId="{F935D0B4-2209-8426-B233-21651AD7EEB7}"/>
          </ac:spMkLst>
        </pc:spChg>
      </pc:sldChg>
      <pc:sldChg chg="addSp delSp modSp add replId">
        <pc:chgData name="Zoe Bates" userId="S::zoe.bates@rnib.org.uk::5188daaa-8d9f-4a97-9134-1927f718bce5" providerId="AD" clId="Web-{121E1314-70E2-8B33-F68C-8F3020F8A88D}" dt="2024-09-10T10:06:00.843" v="1109" actId="20577"/>
        <pc:sldMkLst>
          <pc:docMk/>
          <pc:sldMk cId="2889357167" sldId="310"/>
        </pc:sldMkLst>
        <pc:spChg chg="del">
          <ac:chgData name="Zoe Bates" userId="S::zoe.bates@rnib.org.uk::5188daaa-8d9f-4a97-9134-1927f718bce5" providerId="AD" clId="Web-{121E1314-70E2-8B33-F68C-8F3020F8A88D}" dt="2024-09-10T09:49:00.552" v="791"/>
          <ac:spMkLst>
            <pc:docMk/>
            <pc:sldMk cId="2889357167" sldId="310"/>
            <ac:spMk id="2" creationId="{1236AC4B-A95C-861E-8181-899F3D2CCF8F}"/>
          </ac:spMkLst>
        </pc:spChg>
        <pc:spChg chg="add del mod">
          <ac:chgData name="Zoe Bates" userId="S::zoe.bates@rnib.org.uk::5188daaa-8d9f-4a97-9134-1927f718bce5" providerId="AD" clId="Web-{121E1314-70E2-8B33-F68C-8F3020F8A88D}" dt="2024-09-10T10:06:00.843" v="1109" actId="20577"/>
          <ac:spMkLst>
            <pc:docMk/>
            <pc:sldMk cId="2889357167" sldId="310"/>
            <ac:spMk id="3" creationId="{F935D0B4-2209-8426-B233-21651AD7EEB7}"/>
          </ac:spMkLst>
        </pc:spChg>
        <pc:spChg chg="add del mod">
          <ac:chgData name="Zoe Bates" userId="S::zoe.bates@rnib.org.uk::5188daaa-8d9f-4a97-9134-1927f718bce5" providerId="AD" clId="Web-{121E1314-70E2-8B33-F68C-8F3020F8A88D}" dt="2024-09-10T09:53:07.589" v="838"/>
          <ac:spMkLst>
            <pc:docMk/>
            <pc:sldMk cId="2889357167" sldId="310"/>
            <ac:spMk id="5" creationId="{D7F2825A-9689-4B8A-A8FF-AA10C139E2DE}"/>
          </ac:spMkLst>
        </pc:spChg>
        <pc:spChg chg="add del mod">
          <ac:chgData name="Zoe Bates" userId="S::zoe.bates@rnib.org.uk::5188daaa-8d9f-4a97-9134-1927f718bce5" providerId="AD" clId="Web-{121E1314-70E2-8B33-F68C-8F3020F8A88D}" dt="2024-09-10T09:53:07.589" v="838"/>
          <ac:spMkLst>
            <pc:docMk/>
            <pc:sldMk cId="2889357167" sldId="310"/>
            <ac:spMk id="7" creationId="{ADE4740A-A984-9E17-24CD-2DBE3F7B28AC}"/>
          </ac:spMkLst>
        </pc:spChg>
        <pc:spChg chg="add del mod">
          <ac:chgData name="Zoe Bates" userId="S::zoe.bates@rnib.org.uk::5188daaa-8d9f-4a97-9134-1927f718bce5" providerId="AD" clId="Web-{121E1314-70E2-8B33-F68C-8F3020F8A88D}" dt="2024-09-10T09:53:07.573" v="837"/>
          <ac:spMkLst>
            <pc:docMk/>
            <pc:sldMk cId="2889357167" sldId="310"/>
            <ac:spMk id="9" creationId="{DF9165E8-7471-FBA2-B5CC-088C89B365E4}"/>
          </ac:spMkLst>
        </pc:spChg>
      </pc:sldChg>
      <pc:sldChg chg="modSp add replId">
        <pc:chgData name="Zoe Bates" userId="S::zoe.bates@rnib.org.uk::5188daaa-8d9f-4a97-9134-1927f718bce5" providerId="AD" clId="Web-{121E1314-70E2-8B33-F68C-8F3020F8A88D}" dt="2024-09-10T12:55:44.186" v="3732" actId="1076"/>
        <pc:sldMkLst>
          <pc:docMk/>
          <pc:sldMk cId="441840073" sldId="311"/>
        </pc:sldMkLst>
        <pc:spChg chg="mod">
          <ac:chgData name="Zoe Bates" userId="S::zoe.bates@rnib.org.uk::5188daaa-8d9f-4a97-9134-1927f718bce5" providerId="AD" clId="Web-{121E1314-70E2-8B33-F68C-8F3020F8A88D}" dt="2024-09-10T12:55:44.186" v="3732" actId="1076"/>
          <ac:spMkLst>
            <pc:docMk/>
            <pc:sldMk cId="441840073" sldId="311"/>
            <ac:spMk id="3" creationId="{F935D0B4-2209-8426-B233-21651AD7EEB7}"/>
          </ac:spMkLst>
        </pc:spChg>
        <pc:spChg chg="mod">
          <ac:chgData name="Zoe Bates" userId="S::zoe.bates@rnib.org.uk::5188daaa-8d9f-4a97-9134-1927f718bce5" providerId="AD" clId="Web-{121E1314-70E2-8B33-F68C-8F3020F8A88D}" dt="2024-09-10T09:49:49.631" v="806" actId="20577"/>
          <ac:spMkLst>
            <pc:docMk/>
            <pc:sldMk cId="441840073" sldId="311"/>
            <ac:spMk id="5" creationId="{D7F2825A-9689-4B8A-A8FF-AA10C139E2DE}"/>
          </ac:spMkLst>
        </pc:spChg>
      </pc:sldChg>
      <pc:sldChg chg="modSp add replId">
        <pc:chgData name="Zoe Bates" userId="S::zoe.bates@rnib.org.uk::5188daaa-8d9f-4a97-9134-1927f718bce5" providerId="AD" clId="Web-{121E1314-70E2-8B33-F68C-8F3020F8A88D}" dt="2024-09-10T12:54:57.637" v="3728" actId="20577"/>
        <pc:sldMkLst>
          <pc:docMk/>
          <pc:sldMk cId="3266452819" sldId="312"/>
        </pc:sldMkLst>
        <pc:spChg chg="mod">
          <ac:chgData name="Zoe Bates" userId="S::zoe.bates@rnib.org.uk::5188daaa-8d9f-4a97-9134-1927f718bce5" providerId="AD" clId="Web-{121E1314-70E2-8B33-F68C-8F3020F8A88D}" dt="2024-09-10T12:54:57.637" v="3728" actId="20577"/>
          <ac:spMkLst>
            <pc:docMk/>
            <pc:sldMk cId="3266452819" sldId="312"/>
            <ac:spMk id="3" creationId="{F935D0B4-2209-8426-B233-21651AD7EEB7}"/>
          </ac:spMkLst>
        </pc:spChg>
        <pc:spChg chg="mod">
          <ac:chgData name="Zoe Bates" userId="S::zoe.bates@rnib.org.uk::5188daaa-8d9f-4a97-9134-1927f718bce5" providerId="AD" clId="Web-{121E1314-70E2-8B33-F68C-8F3020F8A88D}" dt="2024-09-10T10:06:18.438" v="1116" actId="20577"/>
          <ac:spMkLst>
            <pc:docMk/>
            <pc:sldMk cId="3266452819" sldId="312"/>
            <ac:spMk id="5" creationId="{D7F2825A-9689-4B8A-A8FF-AA10C139E2DE}"/>
          </ac:spMkLst>
        </pc:spChg>
      </pc:sldChg>
      <pc:sldChg chg="modSp add replId">
        <pc:chgData name="Zoe Bates" userId="S::zoe.bates@rnib.org.uk::5188daaa-8d9f-4a97-9134-1927f718bce5" providerId="AD" clId="Web-{121E1314-70E2-8B33-F68C-8F3020F8A88D}" dt="2024-09-10T12:55:17.669" v="3730" actId="20577"/>
        <pc:sldMkLst>
          <pc:docMk/>
          <pc:sldMk cId="1523917129" sldId="313"/>
        </pc:sldMkLst>
        <pc:spChg chg="mod">
          <ac:chgData name="Zoe Bates" userId="S::zoe.bates@rnib.org.uk::5188daaa-8d9f-4a97-9134-1927f718bce5" providerId="AD" clId="Web-{121E1314-70E2-8B33-F68C-8F3020F8A88D}" dt="2024-09-10T12:55:17.669" v="3730" actId="20577"/>
          <ac:spMkLst>
            <pc:docMk/>
            <pc:sldMk cId="1523917129" sldId="313"/>
            <ac:spMk id="3" creationId="{F935D0B4-2209-8426-B233-21651AD7EEB7}"/>
          </ac:spMkLst>
        </pc:spChg>
      </pc:sldChg>
      <pc:sldChg chg="modSp add replId">
        <pc:chgData name="Zoe Bates" userId="S::zoe.bates@rnib.org.uk::5188daaa-8d9f-4a97-9134-1927f718bce5" providerId="AD" clId="Web-{121E1314-70E2-8B33-F68C-8F3020F8A88D}" dt="2024-09-10T10:32:11.806" v="1515" actId="20577"/>
        <pc:sldMkLst>
          <pc:docMk/>
          <pc:sldMk cId="3440292678" sldId="314"/>
        </pc:sldMkLst>
        <pc:spChg chg="mod">
          <ac:chgData name="Zoe Bates" userId="S::zoe.bates@rnib.org.uk::5188daaa-8d9f-4a97-9134-1927f718bce5" providerId="AD" clId="Web-{121E1314-70E2-8B33-F68C-8F3020F8A88D}" dt="2024-09-10T10:32:11.806" v="1515" actId="20577"/>
          <ac:spMkLst>
            <pc:docMk/>
            <pc:sldMk cId="3440292678" sldId="314"/>
            <ac:spMk id="3" creationId="{F935D0B4-2209-8426-B233-21651AD7EEB7}"/>
          </ac:spMkLst>
        </pc:spChg>
        <pc:spChg chg="mod">
          <ac:chgData name="Zoe Bates" userId="S::zoe.bates@rnib.org.uk::5188daaa-8d9f-4a97-9134-1927f718bce5" providerId="AD" clId="Web-{121E1314-70E2-8B33-F68C-8F3020F8A88D}" dt="2024-09-10T10:25:14.904" v="1232"/>
          <ac:spMkLst>
            <pc:docMk/>
            <pc:sldMk cId="3440292678" sldId="314"/>
            <ac:spMk id="5" creationId="{D7F2825A-9689-4B8A-A8FF-AA10C139E2DE}"/>
          </ac:spMkLst>
        </pc:spChg>
      </pc:sldChg>
      <pc:sldChg chg="add replId">
        <pc:chgData name="Zoe Bates" userId="S::zoe.bates@rnib.org.uk::5188daaa-8d9f-4a97-9134-1927f718bce5" providerId="AD" clId="Web-{121E1314-70E2-8B33-F68C-8F3020F8A88D}" dt="2024-09-10T10:32:13.509" v="1516"/>
        <pc:sldMkLst>
          <pc:docMk/>
          <pc:sldMk cId="3299215941" sldId="315"/>
        </pc:sldMkLst>
      </pc:sldChg>
      <pc:sldChg chg="modSp add del replId">
        <pc:chgData name="Zoe Bates" userId="S::zoe.bates@rnib.org.uk::5188daaa-8d9f-4a97-9134-1927f718bce5" providerId="AD" clId="Web-{121E1314-70E2-8B33-F68C-8F3020F8A88D}" dt="2024-09-10T10:53:36.198" v="2150"/>
        <pc:sldMkLst>
          <pc:docMk/>
          <pc:sldMk cId="878135132" sldId="316"/>
        </pc:sldMkLst>
        <pc:spChg chg="mod">
          <ac:chgData name="Zoe Bates" userId="S::zoe.bates@rnib.org.uk::5188daaa-8d9f-4a97-9134-1927f718bce5" providerId="AD" clId="Web-{121E1314-70E2-8B33-F68C-8F3020F8A88D}" dt="2024-09-10T10:52:42.056" v="2144" actId="20577"/>
          <ac:spMkLst>
            <pc:docMk/>
            <pc:sldMk cId="878135132" sldId="316"/>
            <ac:spMk id="3" creationId="{F935D0B4-2209-8426-B233-21651AD7EEB7}"/>
          </ac:spMkLst>
        </pc:spChg>
      </pc:sldChg>
      <pc:sldChg chg="modSp add replId">
        <pc:chgData name="Zoe Bates" userId="S::zoe.bates@rnib.org.uk::5188daaa-8d9f-4a97-9134-1927f718bce5" providerId="AD" clId="Web-{121E1314-70E2-8B33-F68C-8F3020F8A88D}" dt="2024-09-10T12:57:53.660" v="3759" actId="20577"/>
        <pc:sldMkLst>
          <pc:docMk/>
          <pc:sldMk cId="3551960845" sldId="317"/>
        </pc:sldMkLst>
        <pc:spChg chg="mod">
          <ac:chgData name="Zoe Bates" userId="S::zoe.bates@rnib.org.uk::5188daaa-8d9f-4a97-9134-1927f718bce5" providerId="AD" clId="Web-{121E1314-70E2-8B33-F68C-8F3020F8A88D}" dt="2024-09-10T12:57:53.660" v="3759" actId="20577"/>
          <ac:spMkLst>
            <pc:docMk/>
            <pc:sldMk cId="3551960845" sldId="317"/>
            <ac:spMk id="3" creationId="{F935D0B4-2209-8426-B233-21651AD7EEB7}"/>
          </ac:spMkLst>
        </pc:spChg>
      </pc:sldChg>
      <pc:sldChg chg="modSp add replId">
        <pc:chgData name="Zoe Bates" userId="S::zoe.bates@rnib.org.uk::5188daaa-8d9f-4a97-9134-1927f718bce5" providerId="AD" clId="Web-{121E1314-70E2-8B33-F68C-8F3020F8A88D}" dt="2024-09-10T11:04:07.402" v="2758" actId="20577"/>
        <pc:sldMkLst>
          <pc:docMk/>
          <pc:sldMk cId="4187658646" sldId="318"/>
        </pc:sldMkLst>
        <pc:spChg chg="mod">
          <ac:chgData name="Zoe Bates" userId="S::zoe.bates@rnib.org.uk::5188daaa-8d9f-4a97-9134-1927f718bce5" providerId="AD" clId="Web-{121E1314-70E2-8B33-F68C-8F3020F8A88D}" dt="2024-09-10T11:04:07.402" v="2758" actId="20577"/>
          <ac:spMkLst>
            <pc:docMk/>
            <pc:sldMk cId="4187658646" sldId="318"/>
            <ac:spMk id="3" creationId="{F935D0B4-2209-8426-B233-21651AD7EEB7}"/>
          </ac:spMkLst>
        </pc:spChg>
      </pc:sldChg>
      <pc:sldChg chg="modSp add replId">
        <pc:chgData name="Zoe Bates" userId="S::zoe.bates@rnib.org.uk::5188daaa-8d9f-4a97-9134-1927f718bce5" providerId="AD" clId="Web-{121E1314-70E2-8B33-F68C-8F3020F8A88D}" dt="2024-09-10T12:58:13.567" v="3760" actId="20577"/>
        <pc:sldMkLst>
          <pc:docMk/>
          <pc:sldMk cId="231802953" sldId="319"/>
        </pc:sldMkLst>
        <pc:spChg chg="mod">
          <ac:chgData name="Zoe Bates" userId="S::zoe.bates@rnib.org.uk::5188daaa-8d9f-4a97-9134-1927f718bce5" providerId="AD" clId="Web-{121E1314-70E2-8B33-F68C-8F3020F8A88D}" dt="2024-09-10T12:58:13.567" v="3760" actId="20577"/>
          <ac:spMkLst>
            <pc:docMk/>
            <pc:sldMk cId="231802953" sldId="319"/>
            <ac:spMk id="3" creationId="{F935D0B4-2209-8426-B233-21651AD7EEB7}"/>
          </ac:spMkLst>
        </pc:spChg>
      </pc:sldChg>
      <pc:sldChg chg="modSp add replId">
        <pc:chgData name="Zoe Bates" userId="S::zoe.bates@rnib.org.uk::5188daaa-8d9f-4a97-9134-1927f718bce5" providerId="AD" clId="Web-{121E1314-70E2-8B33-F68C-8F3020F8A88D}" dt="2024-09-10T13:02:13.403" v="3761" actId="1076"/>
        <pc:sldMkLst>
          <pc:docMk/>
          <pc:sldMk cId="426024042" sldId="320"/>
        </pc:sldMkLst>
        <pc:spChg chg="mod">
          <ac:chgData name="Zoe Bates" userId="S::zoe.bates@rnib.org.uk::5188daaa-8d9f-4a97-9134-1927f718bce5" providerId="AD" clId="Web-{121E1314-70E2-8B33-F68C-8F3020F8A88D}" dt="2024-09-10T13:02:13.403" v="3761" actId="1076"/>
          <ac:spMkLst>
            <pc:docMk/>
            <pc:sldMk cId="426024042" sldId="320"/>
            <ac:spMk id="3" creationId="{F935D0B4-2209-8426-B233-21651AD7EEB7}"/>
          </ac:spMkLst>
        </pc:spChg>
      </pc:sldChg>
      <pc:sldChg chg="modSp add replId">
        <pc:chgData name="Zoe Bates" userId="S::zoe.bates@rnib.org.uk::5188daaa-8d9f-4a97-9134-1927f718bce5" providerId="AD" clId="Web-{121E1314-70E2-8B33-F68C-8F3020F8A88D}" dt="2024-09-10T13:02:25.826" v="3762" actId="1076"/>
        <pc:sldMkLst>
          <pc:docMk/>
          <pc:sldMk cId="1656479070" sldId="321"/>
        </pc:sldMkLst>
        <pc:spChg chg="mod">
          <ac:chgData name="Zoe Bates" userId="S::zoe.bates@rnib.org.uk::5188daaa-8d9f-4a97-9134-1927f718bce5" providerId="AD" clId="Web-{121E1314-70E2-8B33-F68C-8F3020F8A88D}" dt="2024-09-10T13:02:25.826" v="3762" actId="1076"/>
          <ac:spMkLst>
            <pc:docMk/>
            <pc:sldMk cId="1656479070" sldId="321"/>
            <ac:spMk id="3" creationId="{F935D0B4-2209-8426-B233-21651AD7EEB7}"/>
          </ac:spMkLst>
        </pc:spChg>
      </pc:sldChg>
      <pc:sldChg chg="modSp add replId">
        <pc:chgData name="Zoe Bates" userId="S::zoe.bates@rnib.org.uk::5188daaa-8d9f-4a97-9134-1927f718bce5" providerId="AD" clId="Web-{121E1314-70E2-8B33-F68C-8F3020F8A88D}" dt="2024-09-10T12:20:39.562" v="3557" actId="20577"/>
        <pc:sldMkLst>
          <pc:docMk/>
          <pc:sldMk cId="2141394887" sldId="322"/>
        </pc:sldMkLst>
        <pc:spChg chg="mod">
          <ac:chgData name="Zoe Bates" userId="S::zoe.bates@rnib.org.uk::5188daaa-8d9f-4a97-9134-1927f718bce5" providerId="AD" clId="Web-{121E1314-70E2-8B33-F68C-8F3020F8A88D}" dt="2024-09-10T12:20:39.562" v="3557" actId="20577"/>
          <ac:spMkLst>
            <pc:docMk/>
            <pc:sldMk cId="2141394887" sldId="322"/>
            <ac:spMk id="3" creationId="{7C36BD56-97A7-42FF-A2BA-FC3830920916}"/>
          </ac:spMkLst>
        </pc:spChg>
      </pc:sldChg>
      <pc:sldChg chg="addSp delSp modSp add replId">
        <pc:chgData name="Zoe Bates" userId="S::zoe.bates@rnib.org.uk::5188daaa-8d9f-4a97-9134-1927f718bce5" providerId="AD" clId="Web-{121E1314-70E2-8B33-F68C-8F3020F8A88D}" dt="2024-09-10T12:31:08.304" v="3646"/>
        <pc:sldMkLst>
          <pc:docMk/>
          <pc:sldMk cId="178232186" sldId="323"/>
        </pc:sldMkLst>
        <pc:spChg chg="mod">
          <ac:chgData name="Zoe Bates" userId="S::zoe.bates@rnib.org.uk::5188daaa-8d9f-4a97-9134-1927f718bce5" providerId="AD" clId="Web-{121E1314-70E2-8B33-F68C-8F3020F8A88D}" dt="2024-09-10T12:30:13.614" v="3643" actId="20577"/>
          <ac:spMkLst>
            <pc:docMk/>
            <pc:sldMk cId="178232186" sldId="323"/>
            <ac:spMk id="2" creationId="{3A71DFB6-B481-4FAC-9F26-B9C5F3C8CA0B}"/>
          </ac:spMkLst>
        </pc:spChg>
        <pc:spChg chg="add del mod">
          <ac:chgData name="Zoe Bates" userId="S::zoe.bates@rnib.org.uk::5188daaa-8d9f-4a97-9134-1927f718bce5" providerId="AD" clId="Web-{121E1314-70E2-8B33-F68C-8F3020F8A88D}" dt="2024-09-10T12:31:08.304" v="3646"/>
          <ac:spMkLst>
            <pc:docMk/>
            <pc:sldMk cId="178232186" sldId="323"/>
            <ac:spMk id="3" creationId="{7C36BD56-97A7-42FF-A2BA-FC3830920916}"/>
          </ac:spMkLst>
        </pc:spChg>
        <pc:spChg chg="add del mod">
          <ac:chgData name="Zoe Bates" userId="S::zoe.bates@rnib.org.uk::5188daaa-8d9f-4a97-9134-1927f718bce5" providerId="AD" clId="Web-{121E1314-70E2-8B33-F68C-8F3020F8A88D}" dt="2024-09-10T12:31:08.304" v="3646"/>
          <ac:spMkLst>
            <pc:docMk/>
            <pc:sldMk cId="178232186" sldId="323"/>
            <ac:spMk id="5" creationId="{8691E7F6-D9FB-FE3F-CF6E-FAA45D0568B6}"/>
          </ac:spMkLst>
        </pc:spChg>
      </pc:sldChg>
    </pc:docChg>
  </pc:docChgLst>
  <pc:docChgLst>
    <pc:chgData name="Zoe Bates" userId="S::zoe.bates@rnib.org.uk::5188daaa-8d9f-4a97-9134-1927f718bce5" providerId="AD" clId="Web-{B48ACF8B-FB47-31D4-6BE0-14CD50622A2E}"/>
    <pc:docChg chg="addSld modSld">
      <pc:chgData name="Zoe Bates" userId="S::zoe.bates@rnib.org.uk::5188daaa-8d9f-4a97-9134-1927f718bce5" providerId="AD" clId="Web-{B48ACF8B-FB47-31D4-6BE0-14CD50622A2E}" dt="2024-09-02T12:20:25.255" v="285" actId="20577"/>
      <pc:docMkLst>
        <pc:docMk/>
      </pc:docMkLst>
      <pc:sldChg chg="modSp add replId">
        <pc:chgData name="Zoe Bates" userId="S::zoe.bates@rnib.org.uk::5188daaa-8d9f-4a97-9134-1927f718bce5" providerId="AD" clId="Web-{B48ACF8B-FB47-31D4-6BE0-14CD50622A2E}" dt="2024-09-02T11:58:25.017" v="202" actId="20577"/>
        <pc:sldMkLst>
          <pc:docMk/>
          <pc:sldMk cId="2268762273" sldId="298"/>
        </pc:sldMkLst>
        <pc:spChg chg="mod">
          <ac:chgData name="Zoe Bates" userId="S::zoe.bates@rnib.org.uk::5188daaa-8d9f-4a97-9134-1927f718bce5" providerId="AD" clId="Web-{B48ACF8B-FB47-31D4-6BE0-14CD50622A2E}" dt="2024-09-02T11:01:34.172" v="7" actId="20577"/>
          <ac:spMkLst>
            <pc:docMk/>
            <pc:sldMk cId="2268762273" sldId="298"/>
            <ac:spMk id="2" creationId="{3A71DFB6-B481-4FAC-9F26-B9C5F3C8CA0B}"/>
          </ac:spMkLst>
        </pc:spChg>
        <pc:spChg chg="mod">
          <ac:chgData name="Zoe Bates" userId="S::zoe.bates@rnib.org.uk::5188daaa-8d9f-4a97-9134-1927f718bce5" providerId="AD" clId="Web-{B48ACF8B-FB47-31D4-6BE0-14CD50622A2E}" dt="2024-09-02T11:58:25.017" v="202" actId="20577"/>
          <ac:spMkLst>
            <pc:docMk/>
            <pc:sldMk cId="2268762273" sldId="298"/>
            <ac:spMk id="3" creationId="{7C36BD56-97A7-42FF-A2BA-FC3830920916}"/>
          </ac:spMkLst>
        </pc:spChg>
      </pc:sldChg>
      <pc:sldChg chg="modSp add replId">
        <pc:chgData name="Zoe Bates" userId="S::zoe.bates@rnib.org.uk::5188daaa-8d9f-4a97-9134-1927f718bce5" providerId="AD" clId="Web-{B48ACF8B-FB47-31D4-6BE0-14CD50622A2E}" dt="2024-09-02T12:05:10.825" v="229" actId="20577"/>
        <pc:sldMkLst>
          <pc:docMk/>
          <pc:sldMk cId="1899695166" sldId="299"/>
        </pc:sldMkLst>
        <pc:spChg chg="mod">
          <ac:chgData name="Zoe Bates" userId="S::zoe.bates@rnib.org.uk::5188daaa-8d9f-4a97-9134-1927f718bce5" providerId="AD" clId="Web-{B48ACF8B-FB47-31D4-6BE0-14CD50622A2E}" dt="2024-09-02T11:58:33.799" v="206" actId="20577"/>
          <ac:spMkLst>
            <pc:docMk/>
            <pc:sldMk cId="1899695166" sldId="299"/>
            <ac:spMk id="2" creationId="{3A71DFB6-B481-4FAC-9F26-B9C5F3C8CA0B}"/>
          </ac:spMkLst>
        </pc:spChg>
        <pc:spChg chg="mod">
          <ac:chgData name="Zoe Bates" userId="S::zoe.bates@rnib.org.uk::5188daaa-8d9f-4a97-9134-1927f718bce5" providerId="AD" clId="Web-{B48ACF8B-FB47-31D4-6BE0-14CD50622A2E}" dt="2024-09-02T12:05:10.825" v="229" actId="20577"/>
          <ac:spMkLst>
            <pc:docMk/>
            <pc:sldMk cId="1899695166" sldId="299"/>
            <ac:spMk id="3" creationId="{7C36BD56-97A7-42FF-A2BA-FC3830920916}"/>
          </ac:spMkLst>
        </pc:spChg>
      </pc:sldChg>
      <pc:sldChg chg="modSp add replId">
        <pc:chgData name="Zoe Bates" userId="S::zoe.bates@rnib.org.uk::5188daaa-8d9f-4a97-9134-1927f718bce5" providerId="AD" clId="Web-{B48ACF8B-FB47-31D4-6BE0-14CD50622A2E}" dt="2024-09-02T12:20:25.255" v="285" actId="20577"/>
        <pc:sldMkLst>
          <pc:docMk/>
          <pc:sldMk cId="2160476097" sldId="300"/>
        </pc:sldMkLst>
        <pc:spChg chg="mod">
          <ac:chgData name="Zoe Bates" userId="S::zoe.bates@rnib.org.uk::5188daaa-8d9f-4a97-9134-1927f718bce5" providerId="AD" clId="Web-{B48ACF8B-FB47-31D4-6BE0-14CD50622A2E}" dt="2024-09-02T12:20:25.255" v="285" actId="20577"/>
          <ac:spMkLst>
            <pc:docMk/>
            <pc:sldMk cId="2160476097" sldId="300"/>
            <ac:spMk id="3" creationId="{7C36BD56-97A7-42FF-A2BA-FC383092091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05F055-56F2-4817-95A2-F5EC23C4F30E}" type="datetimeFigureOut">
              <a:rPr lang="en-GB" smtClean="0"/>
              <a:t>11/09/2024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B40815-17A2-493D-8DAF-E4BAE9C5C651}" type="slidenum">
              <a:rPr lang="en-GB" smtClean="0"/>
              <a:t>‹#›</a:t>
            </a:fld>
            <a:endParaRPr lang="en-GB"/>
          </a:p>
        </p:txBody>
      </p:sp>
    </p:spTree>
    <p:extLst>
      <p:ext uri="{BB962C8B-B14F-4D97-AF65-F5344CB8AC3E}">
        <p14:creationId xmlns:p14="http://schemas.microsoft.com/office/powerpoint/2010/main" val="296421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sz="3000" b="1" i="0">
                <a:solidFill>
                  <a:schemeClr val="tx1"/>
                </a:solidFill>
              </a:defRPr>
            </a:lvl1pPr>
          </a:lstStyle>
          <a:p>
            <a:r>
              <a:rPr lang="en-US"/>
              <a:t>Click to edit Master title style</a:t>
            </a:r>
          </a:p>
        </p:txBody>
      </p:sp>
      <p:sp>
        <p:nvSpPr>
          <p:cNvPr id="3" name="Subtitle 2"/>
          <p:cNvSpPr>
            <a:spLocks noGrp="1"/>
          </p:cNvSpPr>
          <p:nvPr>
            <p:ph type="subTitle" idx="1"/>
          </p:nvPr>
        </p:nvSpPr>
        <p:spPr>
          <a:xfrm>
            <a:off x="685800" y="3886200"/>
            <a:ext cx="7772400" cy="1187450"/>
          </a:xfrm>
        </p:spPr>
        <p:txBody>
          <a:bodyPr>
            <a:normAutofit/>
          </a:bodyPr>
          <a:lstStyle>
            <a:lvl1pPr marL="0" indent="0" algn="l">
              <a:buNone/>
              <a:defRPr sz="2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160616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000" b="1" i="0">
                <a:latin typeface="Arial"/>
                <a:cs typeface="Arial"/>
              </a:defRPr>
            </a:lvl1pPr>
          </a:lstStyle>
          <a:p>
            <a:r>
              <a:rPr lang="en-US"/>
              <a:t>Click to edit Master title style</a:t>
            </a:r>
          </a:p>
        </p:txBody>
      </p:sp>
      <p:sp>
        <p:nvSpPr>
          <p:cNvPr id="3" name="Content Placeholder 2"/>
          <p:cNvSpPr>
            <a:spLocks noGrp="1"/>
          </p:cNvSpPr>
          <p:nvPr>
            <p:ph idx="1"/>
          </p:nvPr>
        </p:nvSpPr>
        <p:spPr>
          <a:xfrm>
            <a:off x="457200" y="1513284"/>
            <a:ext cx="8229600" cy="3833415"/>
          </a:xfrm>
        </p:spPr>
        <p:txBody>
          <a:bodyPr/>
          <a:lstStyle>
            <a:lvl1pPr>
              <a:defRPr sz="2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1351789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933450"/>
          </a:xfrm>
          <a:prstGeom prst="rect">
            <a:avLst/>
          </a:prstGeom>
        </p:spPr>
        <p:txBody>
          <a:bodyPr anchor="t"/>
          <a:lstStyle>
            <a:lvl1pPr algn="l">
              <a:defRPr sz="3000" b="1" cap="none"/>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125083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000" b="1" i="0">
                <a:latin typeface="Arial"/>
                <a:cs typeface="Arial"/>
              </a:defRPr>
            </a:lvl1pPr>
          </a:lstStyle>
          <a:p>
            <a:r>
              <a:rPr lang="en-US"/>
              <a:t>Click to edit Master title style</a:t>
            </a:r>
          </a:p>
        </p:txBody>
      </p:sp>
      <p:sp>
        <p:nvSpPr>
          <p:cNvPr id="3" name="Content Placeholder 2"/>
          <p:cNvSpPr>
            <a:spLocks noGrp="1"/>
          </p:cNvSpPr>
          <p:nvPr>
            <p:ph sz="half" idx="1"/>
          </p:nvPr>
        </p:nvSpPr>
        <p:spPr>
          <a:xfrm>
            <a:off x="457200" y="1600201"/>
            <a:ext cx="4038600" cy="3860800"/>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3860800"/>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899970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prstGeom prst="rect">
            <a:avLst/>
          </a:prstGeom>
        </p:spPr>
        <p:txBody>
          <a:bodyPr/>
          <a:lstStyle>
            <a:lvl1pPr algn="l">
              <a:defRPr sz="3000" b="1" i="0">
                <a:latin typeface="Arial"/>
                <a:cs typeface="Arial"/>
              </a:defRPr>
            </a:lvl1pPr>
          </a:lstStyle>
          <a:p>
            <a:r>
              <a:rPr lang="en-US"/>
              <a:t>Click to edit Master title style</a:t>
            </a:r>
          </a:p>
        </p:txBody>
      </p:sp>
      <p:sp>
        <p:nvSpPr>
          <p:cNvPr id="3" name="Text Placeholder 2"/>
          <p:cNvSpPr>
            <a:spLocks noGrp="1"/>
          </p:cNvSpPr>
          <p:nvPr>
            <p:ph type="body" idx="1"/>
          </p:nvPr>
        </p:nvSpPr>
        <p:spPr>
          <a:xfrm>
            <a:off x="457200" y="1282700"/>
            <a:ext cx="4040188" cy="892175"/>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457200" y="2174875"/>
            <a:ext cx="4040188" cy="3171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282700"/>
            <a:ext cx="4041775" cy="892175"/>
          </a:xfrm>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4645025" y="2174875"/>
            <a:ext cx="4041775" cy="31718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2368847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000" b="1" i="0">
                <a:latin typeface="Arial"/>
                <a:cs typeface="Arial"/>
              </a:defRPr>
            </a:lvl1pPr>
          </a:lstStyle>
          <a:p>
            <a:r>
              <a:rPr lang="en-US"/>
              <a:t>Click to edit Master title style</a:t>
            </a:r>
          </a:p>
        </p:txBody>
      </p:sp>
      <p:sp>
        <p:nvSpPr>
          <p:cNvPr id="3" name="Date Placeholder 2"/>
          <p:cNvSpPr>
            <a:spLocks noGrp="1"/>
          </p:cNvSpPr>
          <p:nvPr>
            <p:ph type="dt" sz="half" idx="10"/>
          </p:nvPr>
        </p:nvSpPr>
        <p:spPr/>
        <p:txBody>
          <a:body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290297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3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362740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000" b="1" i="0">
                <a:latin typeface="Arial"/>
                <a:cs typeface="Arial"/>
              </a:defRPr>
            </a:lvl1pPr>
          </a:lstStyle>
          <a:p>
            <a:r>
              <a:rPr lang="en-US"/>
              <a:t>Click to edit Master title style</a:t>
            </a:r>
          </a:p>
        </p:txBody>
      </p:sp>
      <p:sp>
        <p:nvSpPr>
          <p:cNvPr id="3" name="Vertical Text Placeholder 2"/>
          <p:cNvSpPr>
            <a:spLocks noGrp="1"/>
          </p:cNvSpPr>
          <p:nvPr>
            <p:ph type="body" orient="vert" idx="1"/>
          </p:nvPr>
        </p:nvSpPr>
        <p:spPr>
          <a:xfrm>
            <a:off x="457200" y="1504950"/>
            <a:ext cx="8229600" cy="3663950"/>
          </a:xfrm>
        </p:spPr>
        <p:txBody>
          <a:bodyPr vert="eaVert">
            <a:normAutofit/>
          </a:bodyPr>
          <a:lstStyle>
            <a:lvl1pPr>
              <a:defRPr sz="2600"/>
            </a:lvl1pPr>
          </a:lstStyle>
          <a:p>
            <a:pPr lvl="0"/>
            <a:r>
              <a:rPr lang="en-US"/>
              <a:t>Click to edit Master text styles</a:t>
            </a:r>
          </a:p>
        </p:txBody>
      </p:sp>
      <p:sp>
        <p:nvSpPr>
          <p:cNvPr id="4" name="Date Placeholder 3"/>
          <p:cNvSpPr>
            <a:spLocks noGrp="1"/>
          </p:cNvSpPr>
          <p:nvPr>
            <p:ph type="dt" sz="half" idx="10"/>
          </p:nvPr>
        </p:nvSpPr>
        <p:spPr/>
        <p:txBody>
          <a:body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1970179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995862"/>
          </a:xfrm>
          <a:prstGeom prst="rect">
            <a:avLst/>
          </a:prstGeom>
        </p:spPr>
        <p:txBody>
          <a:bodyPr vert="eaVert"/>
          <a:lstStyle>
            <a:lvl1pPr algn="l">
              <a:defRPr sz="3000" b="1" i="0">
                <a:latin typeface="Arial"/>
                <a:cs typeface="Arial"/>
              </a:defRPr>
            </a:lvl1pPr>
          </a:lstStyle>
          <a:p>
            <a:r>
              <a:rPr lang="en-US"/>
              <a:t>Click to edit Master title style</a:t>
            </a:r>
          </a:p>
        </p:txBody>
      </p:sp>
      <p:sp>
        <p:nvSpPr>
          <p:cNvPr id="3" name="Vertical Text Placeholder 2"/>
          <p:cNvSpPr>
            <a:spLocks noGrp="1"/>
          </p:cNvSpPr>
          <p:nvPr>
            <p:ph type="body" orient="vert" idx="1"/>
          </p:nvPr>
        </p:nvSpPr>
        <p:spPr>
          <a:xfrm>
            <a:off x="457200" y="274639"/>
            <a:ext cx="6019800" cy="49958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1274161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180809 RNIB_Brand_PPT template v02.pdf"/>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p:cNvSpPr>
            <a:spLocks noGrp="1"/>
          </p:cNvSpPr>
          <p:nvPr>
            <p:ph type="body" idx="1"/>
          </p:nvPr>
        </p:nvSpPr>
        <p:spPr>
          <a:xfrm>
            <a:off x="457200" y="275168"/>
            <a:ext cx="8229600" cy="48937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82B7C-B2E5-254A-A994-CA5860A3911E}" type="datetimeFigureOut">
              <a:rPr lang="en-US" smtClean="0"/>
              <a:t>9/11/2024</a:t>
            </a:fld>
            <a:endParaRPr lang="en-US"/>
          </a:p>
        </p:txBody>
      </p:sp>
    </p:spTree>
    <p:extLst>
      <p:ext uri="{BB962C8B-B14F-4D97-AF65-F5344CB8AC3E}">
        <p14:creationId xmlns:p14="http://schemas.microsoft.com/office/powerpoint/2010/main" val="770076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7" r:id="rId7"/>
    <p:sldLayoutId id="2147483658" r:id="rId8"/>
    <p:sldLayoutId id="214748365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000" b="1" i="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pocklington.org.uk/education/student-support-servic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Talia.Treen@nhs.net" TargetMode="External"/><Relationship Id="rId2" Type="http://schemas.openxmlformats.org/officeDocument/2006/relationships/hyperlink" Target="mailto:Zoe.Bates@uhb.nhs.uk"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84583"/>
            <a:ext cx="7772400" cy="4851471"/>
          </a:xfrm>
        </p:spPr>
        <p:txBody>
          <a:bodyPr lIns="91440" tIns="45720" rIns="91440" bIns="45720" anchor="t"/>
          <a:lstStyle/>
          <a:p>
            <a:r>
              <a:rPr lang="en-GB" sz="4800" dirty="0"/>
              <a:t>Benefits &amp; Student Transition</a:t>
            </a:r>
            <a:br>
              <a:rPr lang="en-GB" sz="4800" dirty="0">
                <a:cs typeface="Arial"/>
              </a:rPr>
            </a:br>
            <a:br>
              <a:rPr lang="en-GB" sz="4800" dirty="0">
                <a:cs typeface="Arial"/>
              </a:rPr>
            </a:br>
            <a:br>
              <a:rPr lang="en-GB" dirty="0"/>
            </a:br>
            <a:br>
              <a:rPr lang="en-GB" dirty="0"/>
            </a:br>
            <a:r>
              <a:rPr lang="en-GB" sz="3600" dirty="0"/>
              <a:t>Eye Clinic Liaison Service (ECLO)</a:t>
            </a:r>
            <a:endParaRPr lang="en-US" sz="3200" dirty="0">
              <a:cs typeface="Arial"/>
            </a:endParaRPr>
          </a:p>
        </p:txBody>
      </p:sp>
    </p:spTree>
    <p:extLst>
      <p:ext uri="{BB962C8B-B14F-4D97-AF65-F5344CB8AC3E}">
        <p14:creationId xmlns:p14="http://schemas.microsoft.com/office/powerpoint/2010/main" val="3169209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a:lstStyle/>
          <a:p>
            <a:r>
              <a:rPr lang="en-GB" err="1"/>
              <a:t>UC50</a:t>
            </a:r>
            <a:r>
              <a:rPr lang="en-GB"/>
              <a:t> / Carer's Element</a:t>
            </a:r>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257175" y="1163224"/>
            <a:ext cx="8229600" cy="5694776"/>
          </a:xfrm>
        </p:spPr>
        <p:txBody>
          <a:bodyPr>
            <a:normAutofit fontScale="92500" lnSpcReduction="10000"/>
          </a:bodyPr>
          <a:lstStyle/>
          <a:p>
            <a:r>
              <a:rPr lang="en-GB" err="1"/>
              <a:t>UC50</a:t>
            </a:r>
            <a:r>
              <a:rPr lang="en-GB"/>
              <a:t> is the disability / long-term health condition premium. When completing the Universal credit claim, it will ask if you have a disability or health condition which should in theory trigger the </a:t>
            </a:r>
            <a:r>
              <a:rPr lang="en-GB" err="1"/>
              <a:t>UC50</a:t>
            </a:r>
            <a:r>
              <a:rPr lang="en-GB"/>
              <a:t> claim but this additional claim will take 3 pay period before it comes into effect. You may need to complete the </a:t>
            </a:r>
            <a:r>
              <a:rPr lang="en-GB" err="1"/>
              <a:t>UC50</a:t>
            </a:r>
            <a:r>
              <a:rPr lang="en-GB"/>
              <a:t> claim form and have an assessment which is similar to the PIP form and assessment. </a:t>
            </a:r>
          </a:p>
          <a:p>
            <a:endParaRPr lang="en-GB"/>
          </a:p>
          <a:p>
            <a:r>
              <a:rPr lang="en-GB"/>
              <a:t>Carer's Element of Universal Credit</a:t>
            </a:r>
          </a:p>
          <a:p>
            <a:r>
              <a:rPr lang="en-GB"/>
              <a:t>If you are claiming carer's allowance and are on Universal Credit you can also claim for the Universal Credit element.</a:t>
            </a:r>
          </a:p>
          <a:p>
            <a:pPr marL="457200" indent="-457200">
              <a:buFont typeface="Arial" panose="020B0604020202020204" pitchFamily="34" charset="0"/>
              <a:buChar char="•"/>
            </a:pPr>
            <a:endParaRPr lang="en-GB"/>
          </a:p>
        </p:txBody>
      </p:sp>
    </p:spTree>
    <p:extLst>
      <p:ext uri="{BB962C8B-B14F-4D97-AF65-F5344CB8AC3E}">
        <p14:creationId xmlns:p14="http://schemas.microsoft.com/office/powerpoint/2010/main" val="253017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a:lstStyle/>
          <a:p>
            <a:r>
              <a:rPr lang="en-GB" dirty="0"/>
              <a:t>New Style ESA - Employment &amp; Support Allowance</a:t>
            </a:r>
            <a:br>
              <a:rPr lang="en-GB" dirty="0"/>
            </a:br>
            <a:endParaRPr lang="en-GB" dirty="0"/>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318820" y="1417638"/>
            <a:ext cx="8229600" cy="5694776"/>
          </a:xfrm>
        </p:spPr>
        <p:txBody>
          <a:bodyPr>
            <a:normAutofit fontScale="92500" lnSpcReduction="10000"/>
          </a:bodyPr>
          <a:lstStyle/>
          <a:p>
            <a:r>
              <a:rPr lang="en-GB" dirty="0"/>
              <a:t>New-Style ESA is for individuals that have a disability or health condition that affects how much they can work. You may be able to get Universal Credit (UC) at the same time or instead of new-style ESA. If you are claiming UC and ESA, your UC payment is reduced by the amount you get from new-style ESA. </a:t>
            </a:r>
          </a:p>
          <a:p>
            <a:endParaRPr lang="en-GB" dirty="0"/>
          </a:p>
          <a:p>
            <a:pPr marL="457200" indent="-457200">
              <a:buFont typeface="Arial" panose="020B0604020202020204" pitchFamily="34" charset="0"/>
              <a:buChar char="•"/>
            </a:pPr>
            <a:r>
              <a:rPr lang="en-GB" dirty="0"/>
              <a:t>ESA payments are usually paid fortnightly and the amount is dependant on if you are in the work related activity group or the support group </a:t>
            </a:r>
          </a:p>
          <a:p>
            <a:pPr marL="457200" indent="-457200">
              <a:buFont typeface="Arial" panose="020B0604020202020204" pitchFamily="34" charset="0"/>
              <a:buChar char="•"/>
            </a:pPr>
            <a:r>
              <a:rPr lang="en-GB" dirty="0"/>
              <a:t>An assessment is usually required</a:t>
            </a:r>
          </a:p>
          <a:p>
            <a:pPr marL="457200" indent="-457200">
              <a:buFont typeface="Arial" panose="020B0604020202020204" pitchFamily="34" charset="0"/>
              <a:buChar char="•"/>
            </a:pPr>
            <a:r>
              <a:rPr lang="en-GB" dirty="0"/>
              <a:t>You can either make a claim online or call </a:t>
            </a:r>
          </a:p>
          <a:p>
            <a:r>
              <a:rPr lang="en-GB" dirty="0"/>
              <a:t>	Jobcentre Plus new claim helpline</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1256625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a:lstStyle/>
          <a:p>
            <a:r>
              <a:rPr lang="en-GB" dirty="0"/>
              <a:t>New Style ESA continued </a:t>
            </a:r>
            <a:br>
              <a:rPr lang="en-GB" dirty="0"/>
            </a:br>
            <a:endParaRPr lang="en-GB" dirty="0"/>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457200" y="975849"/>
            <a:ext cx="8229600" cy="5694776"/>
          </a:xfrm>
        </p:spPr>
        <p:txBody>
          <a:bodyPr>
            <a:normAutofit fontScale="92500" lnSpcReduction="10000"/>
          </a:bodyPr>
          <a:lstStyle/>
          <a:p>
            <a:endParaRPr lang="en-GB" dirty="0"/>
          </a:p>
          <a:p>
            <a:endParaRPr lang="en-GB" dirty="0"/>
          </a:p>
          <a:p>
            <a:r>
              <a:rPr lang="en-GB" dirty="0"/>
              <a:t>To make the claim you will need:</a:t>
            </a:r>
          </a:p>
          <a:p>
            <a:endParaRPr lang="en-GB" dirty="0"/>
          </a:p>
          <a:p>
            <a:pPr marL="457200" indent="-457200">
              <a:buFont typeface="Arial" panose="020B0604020202020204" pitchFamily="34" charset="0"/>
              <a:buChar char="•"/>
            </a:pPr>
            <a:r>
              <a:rPr lang="en-GB" dirty="0"/>
              <a:t>National insurance number</a:t>
            </a:r>
          </a:p>
          <a:p>
            <a:pPr marL="457200" indent="-457200">
              <a:buFont typeface="Arial" panose="020B0604020202020204" pitchFamily="34" charset="0"/>
              <a:buChar char="•"/>
            </a:pPr>
            <a:r>
              <a:rPr lang="en-GB" dirty="0"/>
              <a:t>Bank or building society account details</a:t>
            </a:r>
          </a:p>
          <a:p>
            <a:pPr marL="457200" indent="-457200">
              <a:buFont typeface="Arial" panose="020B0604020202020204" pitchFamily="34" charset="0"/>
              <a:buChar char="•"/>
            </a:pPr>
            <a:r>
              <a:rPr lang="en-GB" dirty="0"/>
              <a:t>GP name, address and telephone number</a:t>
            </a:r>
          </a:p>
          <a:p>
            <a:pPr marL="457200" indent="-457200">
              <a:buFont typeface="Arial" panose="020B0604020202020204" pitchFamily="34" charset="0"/>
              <a:buChar char="•"/>
            </a:pPr>
            <a:r>
              <a:rPr lang="en-GB" dirty="0"/>
              <a:t>Fit note from your GP</a:t>
            </a:r>
          </a:p>
          <a:p>
            <a:pPr marL="457200" indent="-457200">
              <a:buFont typeface="Arial" panose="020B0604020202020204" pitchFamily="34" charset="0"/>
              <a:buChar char="•"/>
            </a:pPr>
            <a:r>
              <a:rPr lang="en-GB" dirty="0"/>
              <a:t>Details of your income</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4024190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a:lstStyle/>
          <a:p>
            <a:r>
              <a:rPr lang="en-GB" dirty="0"/>
              <a:t>New Style ESA continued </a:t>
            </a:r>
            <a:br>
              <a:rPr lang="en-GB" dirty="0"/>
            </a:br>
            <a:endParaRPr lang="en-GB" dirty="0"/>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457200" y="975849"/>
            <a:ext cx="8229600" cy="5694776"/>
          </a:xfrm>
        </p:spPr>
        <p:txBody>
          <a:bodyPr>
            <a:normAutofit fontScale="92500" lnSpcReduction="10000"/>
          </a:bodyPr>
          <a:lstStyle/>
          <a:p>
            <a:r>
              <a:rPr lang="en-GB" dirty="0"/>
              <a:t>Assessments:</a:t>
            </a:r>
          </a:p>
          <a:p>
            <a:r>
              <a:rPr lang="en-GB" dirty="0"/>
              <a:t>The assessment will either be in person, video call or phone. Once the assessment is completed you will either be placed into the work-related activity group which means you cannot work now but can</a:t>
            </a:r>
          </a:p>
          <a:p>
            <a:r>
              <a:rPr lang="en-GB" dirty="0"/>
              <a:t>Prepare to work in the future. This group will </a:t>
            </a:r>
          </a:p>
          <a:p>
            <a:r>
              <a:rPr lang="en-GB" dirty="0"/>
              <a:t>Only receive the benefit for 365 days and you will need to provide fit notes and attend the Jobcentre job coach meetings on a regular basis. If you are in the support group this means you cannot work and are not expected to prepare to work in the future. This is because of your illness or disability severely limits what you can do, or a medical professional has said you may have 12 months or less to live. In this </a:t>
            </a:r>
          </a:p>
          <a:p>
            <a:r>
              <a:rPr lang="en-GB" dirty="0"/>
              <a:t>group the benefit is ongoing, will not stop after</a:t>
            </a:r>
          </a:p>
          <a:p>
            <a:r>
              <a:rPr lang="en-GB" dirty="0"/>
              <a:t> 365 days and no fit notes are required.</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188451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lIns="91440" tIns="45720" rIns="91440" bIns="45720" anchor="t"/>
          <a:lstStyle/>
          <a:p>
            <a:r>
              <a:rPr lang="en-GB" dirty="0"/>
              <a:t>Attendance Allowance</a:t>
            </a:r>
            <a:br>
              <a:rPr lang="en-GB" dirty="0"/>
            </a:br>
            <a:endParaRPr lang="en-GB" dirty="0"/>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457200" y="975849"/>
            <a:ext cx="8229600" cy="5694776"/>
          </a:xfrm>
        </p:spPr>
        <p:txBody>
          <a:bodyPr vert="horz" lIns="91440" tIns="45720" rIns="91440" bIns="45720" rtlCol="0" anchor="t">
            <a:normAutofit/>
          </a:bodyPr>
          <a:lstStyle/>
          <a:p>
            <a:r>
              <a:rPr lang="en-GB" dirty="0"/>
              <a:t>Attendance Allowance is non means-tested and helps with extra costs if you have a disability severe enough that you need someone to help look after you and is the equivalent of PIP for people that are of pension age. </a:t>
            </a:r>
            <a:endParaRPr lang="en-US"/>
          </a:p>
          <a:p>
            <a:endParaRPr lang="en-GB"/>
          </a:p>
          <a:p>
            <a:r>
              <a:rPr lang="en-GB" dirty="0"/>
              <a:t>It is paid at 2 different rates for daily living and what you get will depend on your needs, but mobility needs are not covered. </a:t>
            </a:r>
          </a:p>
          <a:p>
            <a:pPr marL="457200" indent="-457200">
              <a:buChar char="•"/>
            </a:pPr>
            <a:r>
              <a:rPr lang="en-GB"/>
              <a:t>Higher rate - £108.55</a:t>
            </a:r>
            <a:endParaRPr lang="en-GB" dirty="0"/>
          </a:p>
          <a:p>
            <a:pPr marL="457200" indent="-457200">
              <a:buChar char="•"/>
            </a:pPr>
            <a:r>
              <a:rPr lang="en-GB" dirty="0"/>
              <a:t>Lower rate - £72.65</a:t>
            </a:r>
          </a:p>
          <a:p>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226876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lIns="91440" tIns="45720" rIns="91440" bIns="45720" anchor="t"/>
          <a:lstStyle/>
          <a:p>
            <a:r>
              <a:rPr lang="en-GB" dirty="0"/>
              <a:t>Attendance Allowance continued</a:t>
            </a:r>
            <a:br>
              <a:rPr lang="en-GB" dirty="0"/>
            </a:br>
            <a:endParaRPr lang="en-GB" dirty="0"/>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457200" y="975849"/>
            <a:ext cx="8229600" cy="5694776"/>
          </a:xfrm>
        </p:spPr>
        <p:txBody>
          <a:bodyPr vert="horz" lIns="91440" tIns="45720" rIns="91440" bIns="45720" rtlCol="0" anchor="t">
            <a:normAutofit lnSpcReduction="10000"/>
          </a:bodyPr>
          <a:lstStyle/>
          <a:p>
            <a:r>
              <a:rPr lang="en-GB"/>
              <a:t>Making a claim:</a:t>
            </a:r>
          </a:p>
          <a:p>
            <a:endParaRPr lang="en-GB" dirty="0"/>
          </a:p>
          <a:p>
            <a:pPr>
              <a:spcBef>
                <a:spcPts val="20"/>
              </a:spcBef>
            </a:pPr>
            <a:r>
              <a:rPr lang="en-GB" dirty="0"/>
              <a:t>You can apply for Attendance Allowance online or via post, but the online service will only accept a limited </a:t>
            </a:r>
            <a:r>
              <a:rPr lang="en-GB"/>
              <a:t>number</a:t>
            </a:r>
            <a:r>
              <a:rPr lang="en-GB" dirty="0"/>
              <a:t> of applications per week.</a:t>
            </a:r>
          </a:p>
          <a:p>
            <a:pPr>
              <a:spcBef>
                <a:spcPts val="20"/>
              </a:spcBef>
            </a:pPr>
            <a:endParaRPr lang="en-GB" dirty="0"/>
          </a:p>
          <a:p>
            <a:pPr>
              <a:spcBef>
                <a:spcPts val="20"/>
              </a:spcBef>
            </a:pPr>
            <a:r>
              <a:rPr lang="en-GB"/>
              <a:t>To apply, you’ll need:</a:t>
            </a:r>
          </a:p>
          <a:p>
            <a:pPr marL="457200" indent="-457200">
              <a:buChar char="•"/>
            </a:pPr>
            <a:r>
              <a:rPr lang="en-GB"/>
              <a:t>your National Insurance number</a:t>
            </a:r>
          </a:p>
          <a:p>
            <a:pPr marL="457200" indent="-457200">
              <a:buChar char="•"/>
            </a:pPr>
            <a:r>
              <a:rPr lang="en-GB"/>
              <a:t>your address and contact details</a:t>
            </a:r>
          </a:p>
          <a:p>
            <a:pPr marL="457200" indent="-457200">
              <a:buChar char="•"/>
            </a:pPr>
            <a:r>
              <a:rPr lang="en-GB"/>
              <a:t>details of the health condition or disability that you need extra help for</a:t>
            </a:r>
          </a:p>
          <a:p>
            <a:pPr marL="457200" indent="-457200">
              <a:buChar char="•"/>
            </a:pPr>
            <a:r>
              <a:rPr lang="en-GB"/>
              <a:t>details of your GP surgery or medical </a:t>
            </a:r>
          </a:p>
          <a:p>
            <a:r>
              <a:rPr lang="en-GB"/>
              <a:t> centre</a:t>
            </a:r>
          </a:p>
          <a:p>
            <a:pPr>
              <a:spcBef>
                <a:spcPts val="20"/>
              </a:spcBef>
            </a:pPr>
            <a:endParaRPr lang="en-GB" dirty="0"/>
          </a:p>
          <a:p>
            <a:endParaRPr lang="en-GB" dirty="0"/>
          </a:p>
          <a:p>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2160476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lIns="91440" tIns="45720" rIns="91440" bIns="45720" anchor="t"/>
          <a:lstStyle/>
          <a:p>
            <a:r>
              <a:rPr lang="en-GB" dirty="0"/>
              <a:t>Attendance Allowance continued</a:t>
            </a:r>
            <a:br>
              <a:rPr lang="en-GB" dirty="0"/>
            </a:br>
            <a:endParaRPr lang="en-GB" dirty="0"/>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457201" y="965823"/>
            <a:ext cx="8229600" cy="5694776"/>
          </a:xfrm>
        </p:spPr>
        <p:txBody>
          <a:bodyPr vert="horz" lIns="91440" tIns="45720" rIns="91440" bIns="45720" rtlCol="0" anchor="t">
            <a:normAutofit/>
          </a:bodyPr>
          <a:lstStyle/>
          <a:p>
            <a:r>
              <a:rPr lang="en-GB" dirty="0"/>
              <a:t>Assessments:</a:t>
            </a:r>
            <a:endParaRPr lang="en-US" dirty="0"/>
          </a:p>
          <a:p>
            <a:pPr>
              <a:spcBef>
                <a:spcPts val="20"/>
              </a:spcBef>
            </a:pPr>
            <a:r>
              <a:rPr lang="en-GB" dirty="0"/>
              <a:t>You’ll only need to attend an assessment to check your eligibility if it’s unclear how your illness or disability affects you. </a:t>
            </a:r>
          </a:p>
          <a:p>
            <a:pPr>
              <a:spcBef>
                <a:spcPts val="20"/>
              </a:spcBef>
            </a:pPr>
            <a:endParaRPr lang="en-GB"/>
          </a:p>
          <a:p>
            <a:pPr>
              <a:spcBef>
                <a:spcPts val="20"/>
              </a:spcBef>
            </a:pPr>
            <a:r>
              <a:rPr lang="en-GB" dirty="0"/>
              <a:t>If you do need an assessment, you’ll get a letter saying why and where you must go. </a:t>
            </a:r>
          </a:p>
          <a:p>
            <a:pPr>
              <a:spcBef>
                <a:spcPts val="20"/>
              </a:spcBef>
            </a:pPr>
            <a:endParaRPr lang="en-GB"/>
          </a:p>
          <a:p>
            <a:pPr>
              <a:spcBef>
                <a:spcPts val="20"/>
              </a:spcBef>
            </a:pPr>
            <a:r>
              <a:rPr lang="en-GB" dirty="0"/>
              <a:t>During the assessment, a medical professional will need to examine you.</a:t>
            </a:r>
          </a:p>
          <a:p>
            <a:pPr>
              <a:spcBef>
                <a:spcPts val="20"/>
              </a:spcBef>
            </a:pPr>
            <a:endParaRPr lang="en-GB" dirty="0"/>
          </a:p>
          <a:p>
            <a:pPr>
              <a:spcBef>
                <a:spcPts val="20"/>
              </a:spcBef>
            </a:pPr>
            <a:r>
              <a:rPr lang="en-GB" dirty="0"/>
              <a:t>After the assessment, if you disagree with </a:t>
            </a:r>
          </a:p>
          <a:p>
            <a:pPr>
              <a:spcBef>
                <a:spcPts val="20"/>
              </a:spcBef>
            </a:pPr>
            <a:r>
              <a:rPr lang="en-GB" dirty="0"/>
              <a:t>the decision regarding your claim, you can </a:t>
            </a:r>
            <a:endParaRPr lang="en-GB"/>
          </a:p>
          <a:p>
            <a:pPr>
              <a:spcBef>
                <a:spcPts val="20"/>
              </a:spcBef>
            </a:pPr>
            <a:r>
              <a:rPr lang="en-GB" dirty="0"/>
              <a:t>request a mandatory reconsideration.</a:t>
            </a:r>
          </a:p>
          <a:p>
            <a:endParaRPr lang="en-GB" dirty="0"/>
          </a:p>
          <a:p>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1899695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AC4B-A95C-861E-8181-899F3D2CCF8F}"/>
              </a:ext>
            </a:extLst>
          </p:cNvPr>
          <p:cNvSpPr>
            <a:spLocks noGrp="1"/>
          </p:cNvSpPr>
          <p:nvPr>
            <p:ph type="title"/>
          </p:nvPr>
        </p:nvSpPr>
        <p:spPr/>
        <p:txBody>
          <a:bodyPr lIns="91440" tIns="45720" rIns="91440" bIns="45720" anchor="t"/>
          <a:lstStyle/>
          <a:p>
            <a:r>
              <a:rPr lang="en-US" dirty="0"/>
              <a:t>Disability Living Allowance (DLA)</a:t>
            </a:r>
          </a:p>
        </p:txBody>
      </p:sp>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p:txBody>
          <a:bodyPr vert="horz" lIns="91440" tIns="45720" rIns="91440" bIns="45720" rtlCol="0" anchor="t">
            <a:normAutofit/>
          </a:bodyPr>
          <a:lstStyle/>
          <a:p>
            <a:r>
              <a:rPr lang="en-US" dirty="0"/>
              <a:t>This benefit is to aid parents or carer's with additional costs for children who:</a:t>
            </a:r>
          </a:p>
          <a:p>
            <a:endParaRPr lang="en-US" dirty="0"/>
          </a:p>
          <a:p>
            <a:pPr marL="457200" indent="-457200">
              <a:buChar char="•"/>
            </a:pPr>
            <a:r>
              <a:rPr lang="en-US" dirty="0"/>
              <a:t>are under 16</a:t>
            </a:r>
          </a:p>
          <a:p>
            <a:pPr marL="457200" indent="-457200">
              <a:buChar char="•"/>
            </a:pPr>
            <a:r>
              <a:rPr lang="en-US" dirty="0"/>
              <a:t>have difficulties walking or needs much more looking after than a child of the same age who does not have a disability</a:t>
            </a:r>
          </a:p>
          <a:p>
            <a:endParaRPr lang="en-US" dirty="0"/>
          </a:p>
        </p:txBody>
      </p:sp>
    </p:spTree>
    <p:extLst>
      <p:ext uri="{BB962C8B-B14F-4D97-AF65-F5344CB8AC3E}">
        <p14:creationId xmlns:p14="http://schemas.microsoft.com/office/powerpoint/2010/main" val="3007190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AC4B-A95C-861E-8181-899F3D2CCF8F}"/>
              </a:ext>
            </a:extLst>
          </p:cNvPr>
          <p:cNvSpPr>
            <a:spLocks noGrp="1"/>
          </p:cNvSpPr>
          <p:nvPr>
            <p:ph type="title"/>
          </p:nvPr>
        </p:nvSpPr>
        <p:spPr/>
        <p:txBody>
          <a:bodyPr lIns="91440" tIns="45720" rIns="91440" bIns="45720" anchor="t"/>
          <a:lstStyle/>
          <a:p>
            <a:r>
              <a:rPr lang="en-US" dirty="0"/>
              <a:t>Disability Living Allowance (DLA)</a:t>
            </a:r>
          </a:p>
        </p:txBody>
      </p:sp>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991916"/>
            <a:ext cx="8229600" cy="5567966"/>
          </a:xfrm>
        </p:spPr>
        <p:txBody>
          <a:bodyPr vert="horz" lIns="91440" tIns="45720" rIns="91440" bIns="45720" rtlCol="0" anchor="t">
            <a:normAutofit/>
          </a:bodyPr>
          <a:lstStyle/>
          <a:p>
            <a:r>
              <a:rPr lang="en-US" dirty="0"/>
              <a:t>Rates of pay:</a:t>
            </a:r>
          </a:p>
          <a:p>
            <a:endParaRPr lang="en-US" dirty="0"/>
          </a:p>
          <a:p>
            <a:r>
              <a:rPr lang="en-US" dirty="0"/>
              <a:t>Care component:     </a:t>
            </a:r>
          </a:p>
          <a:p>
            <a:pPr marL="457200" indent="-457200">
              <a:buChar char="•"/>
            </a:pPr>
            <a:r>
              <a:rPr lang="en-US" dirty="0"/>
              <a:t>Lowest £28.70     </a:t>
            </a:r>
          </a:p>
          <a:p>
            <a:pPr marL="457200" indent="-457200">
              <a:buChar char="•"/>
            </a:pPr>
            <a:r>
              <a:rPr lang="en-US" dirty="0"/>
              <a:t>Middle £72.65</a:t>
            </a:r>
          </a:p>
          <a:p>
            <a:pPr marL="457200" indent="-457200">
              <a:buChar char="•"/>
            </a:pPr>
            <a:r>
              <a:rPr lang="en-US" dirty="0"/>
              <a:t>Highest £108.55</a:t>
            </a:r>
          </a:p>
          <a:p>
            <a:pPr marL="457200" indent="-457200">
              <a:buChar char="•"/>
            </a:pPr>
            <a:endParaRPr lang="en-US" dirty="0"/>
          </a:p>
          <a:p>
            <a:r>
              <a:rPr lang="en-US" dirty="0"/>
              <a:t>Mobility component:</a:t>
            </a:r>
          </a:p>
          <a:p>
            <a:pPr marL="457200" indent="-457200">
              <a:buChar char="•"/>
            </a:pPr>
            <a:r>
              <a:rPr lang="en-US" dirty="0"/>
              <a:t>Lower  £28.70</a:t>
            </a:r>
          </a:p>
          <a:p>
            <a:pPr marL="457200" indent="-457200">
              <a:buChar char="•"/>
            </a:pPr>
            <a:r>
              <a:rPr lang="en-US" dirty="0"/>
              <a:t>Higher £75.75 </a:t>
            </a:r>
          </a:p>
          <a:p>
            <a:endParaRPr lang="en-US" dirty="0"/>
          </a:p>
          <a:p>
            <a:endParaRPr lang="en-US" dirty="0"/>
          </a:p>
          <a:p>
            <a:endParaRPr lang="en-US" dirty="0"/>
          </a:p>
        </p:txBody>
      </p:sp>
    </p:spTree>
    <p:extLst>
      <p:ext uri="{BB962C8B-B14F-4D97-AF65-F5344CB8AC3E}">
        <p14:creationId xmlns:p14="http://schemas.microsoft.com/office/powerpoint/2010/main" val="1401467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AC4B-A95C-861E-8181-899F3D2CCF8F}"/>
              </a:ext>
            </a:extLst>
          </p:cNvPr>
          <p:cNvSpPr>
            <a:spLocks noGrp="1"/>
          </p:cNvSpPr>
          <p:nvPr>
            <p:ph type="title"/>
          </p:nvPr>
        </p:nvSpPr>
        <p:spPr/>
        <p:txBody>
          <a:bodyPr lIns="91440" tIns="45720" rIns="91440" bIns="45720" anchor="t"/>
          <a:lstStyle/>
          <a:p>
            <a:r>
              <a:rPr lang="en-US" dirty="0"/>
              <a:t>Disability Living Allowance (DLA)</a:t>
            </a:r>
          </a:p>
        </p:txBody>
      </p:sp>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841521"/>
            <a:ext cx="8229600" cy="5868755"/>
          </a:xfrm>
        </p:spPr>
        <p:txBody>
          <a:bodyPr vert="horz" lIns="91440" tIns="45720" rIns="91440" bIns="45720" rtlCol="0" anchor="t">
            <a:noAutofit/>
          </a:bodyPr>
          <a:lstStyle/>
          <a:p>
            <a:r>
              <a:rPr lang="en-US" sz="2200" dirty="0"/>
              <a:t>To claim this benefit, the child must:</a:t>
            </a:r>
          </a:p>
          <a:p>
            <a:pPr marL="457200" indent="-457200">
              <a:buChar char="•"/>
            </a:pPr>
            <a:r>
              <a:rPr lang="en-US" sz="2200" dirty="0"/>
              <a:t>be under 16 - anyone over 16 must apply for Personal Independence Payment (PIP)</a:t>
            </a:r>
          </a:p>
          <a:p>
            <a:pPr marL="457200" indent="-457200">
              <a:buChar char="•"/>
            </a:pPr>
            <a:r>
              <a:rPr lang="en-US" sz="2200" dirty="0"/>
              <a:t>need extra looking after or have walking difﬁculties</a:t>
            </a:r>
          </a:p>
          <a:p>
            <a:pPr marL="457200" indent="-457200">
              <a:buChar char="•"/>
            </a:pPr>
            <a:r>
              <a:rPr lang="en-US" sz="2200" dirty="0"/>
              <a:t>be in England, Wales, a European Economic Area (EEA) country or Switzerland when you claim - there are some exceptions, such as family members of the Armed Forces</a:t>
            </a:r>
          </a:p>
          <a:p>
            <a:pPr marL="457200" indent="-457200">
              <a:buChar char="•"/>
            </a:pPr>
            <a:r>
              <a:rPr lang="en-US" sz="2200" dirty="0"/>
              <a:t>have lived in Great Britain for at least 6 of the last 12 months, if over 3 years old</a:t>
            </a:r>
          </a:p>
          <a:p>
            <a:pPr marL="457200" indent="-457200">
              <a:buChar char="•"/>
            </a:pPr>
            <a:r>
              <a:rPr lang="en-US" sz="2200" dirty="0"/>
              <a:t>be habitually resident in the UK, Ireland, Isle of Man or the Channel Islands</a:t>
            </a:r>
          </a:p>
          <a:p>
            <a:pPr marL="457200" indent="-457200">
              <a:buChar char="•"/>
            </a:pPr>
            <a:r>
              <a:rPr lang="en-US" sz="2200" dirty="0"/>
              <a:t>not be subject to immigration control</a:t>
            </a:r>
          </a:p>
          <a:p>
            <a:pPr marL="457200" indent="-457200">
              <a:spcBef>
                <a:spcPts val="20"/>
              </a:spcBef>
              <a:buChar char="•"/>
            </a:pPr>
            <a:r>
              <a:rPr lang="en-US" sz="2200" dirty="0"/>
              <a:t>There are some exceptions to these conditions </a:t>
            </a:r>
          </a:p>
          <a:p>
            <a:pPr>
              <a:spcBef>
                <a:spcPts val="20"/>
              </a:spcBef>
            </a:pPr>
            <a:r>
              <a:rPr lang="en-US" sz="2200" dirty="0"/>
              <a:t>    if the child is living in or coming from an EEA </a:t>
            </a:r>
            <a:endParaRPr lang="en-US" dirty="0"/>
          </a:p>
          <a:p>
            <a:pPr>
              <a:spcBef>
                <a:spcPts val="20"/>
              </a:spcBef>
            </a:pPr>
            <a:r>
              <a:rPr lang="en-US" sz="2200" dirty="0"/>
              <a:t>      Country or Switzerland.</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08076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91C6-A981-4276-807D-B0FA880B56A6}"/>
              </a:ext>
            </a:extLst>
          </p:cNvPr>
          <p:cNvSpPr>
            <a:spLocks noGrp="1"/>
          </p:cNvSpPr>
          <p:nvPr>
            <p:ph type="title"/>
          </p:nvPr>
        </p:nvSpPr>
        <p:spPr/>
        <p:txBody>
          <a:bodyPr/>
          <a:lstStyle/>
          <a:p>
            <a:r>
              <a:rPr lang="en-GB"/>
              <a:t>Agenda</a:t>
            </a:r>
          </a:p>
        </p:txBody>
      </p:sp>
      <p:sp>
        <p:nvSpPr>
          <p:cNvPr id="3" name="Content Placeholder 2">
            <a:extLst>
              <a:ext uri="{FF2B5EF4-FFF2-40B4-BE49-F238E27FC236}">
                <a16:creationId xmlns:a16="http://schemas.microsoft.com/office/drawing/2014/main" id="{2BEB7D60-1D45-45E4-A6AE-C5C635396C47}"/>
              </a:ext>
            </a:extLst>
          </p:cNvPr>
          <p:cNvSpPr>
            <a:spLocks noGrp="1"/>
          </p:cNvSpPr>
          <p:nvPr>
            <p:ph idx="1"/>
          </p:nvPr>
        </p:nvSpPr>
        <p:spPr>
          <a:xfrm>
            <a:off x="457200" y="864444"/>
            <a:ext cx="8229600" cy="5353354"/>
          </a:xfrm>
        </p:spPr>
        <p:txBody>
          <a:bodyPr vert="horz" lIns="91440" tIns="45720" rIns="91440" bIns="45720" rtlCol="0" anchor="t">
            <a:normAutofit fontScale="92500" lnSpcReduction="20000"/>
          </a:bodyPr>
          <a:lstStyle/>
          <a:p>
            <a:r>
              <a:rPr lang="en-GB" dirty="0"/>
              <a:t>Attendees will have a greater understanding of:</a:t>
            </a:r>
          </a:p>
          <a:p>
            <a:endParaRPr lang="en-GB"/>
          </a:p>
          <a:p>
            <a:pPr marL="457200" indent="-457200">
              <a:buFont typeface="Arial" panose="020B0604020202020204" pitchFamily="34" charset="0"/>
              <a:buChar char="•"/>
            </a:pPr>
            <a:r>
              <a:rPr lang="en-GB" b="0" dirty="0"/>
              <a:t>PIP - Personal Independence Payment </a:t>
            </a:r>
          </a:p>
          <a:p>
            <a:pPr marL="457200" indent="-457200">
              <a:buFont typeface="Arial" panose="020B0604020202020204" pitchFamily="34" charset="0"/>
              <a:buChar char="•"/>
            </a:pPr>
            <a:r>
              <a:rPr lang="en-GB" b="0" dirty="0"/>
              <a:t>Universal Credit </a:t>
            </a:r>
          </a:p>
          <a:p>
            <a:pPr marL="457200" indent="-457200">
              <a:buFont typeface="Arial" panose="020B0604020202020204" pitchFamily="34" charset="0"/>
              <a:buChar char="•"/>
            </a:pPr>
            <a:r>
              <a:rPr lang="en-GB" b="0" dirty="0"/>
              <a:t>UC50 &amp; Carer's Element </a:t>
            </a:r>
          </a:p>
          <a:p>
            <a:pPr marL="457200" indent="-457200">
              <a:buFont typeface="Arial" panose="020B0604020202020204" pitchFamily="34" charset="0"/>
              <a:buChar char="•"/>
            </a:pPr>
            <a:r>
              <a:rPr lang="en-GB" b="0" dirty="0"/>
              <a:t>ESA - Employment Support Allowance</a:t>
            </a:r>
          </a:p>
          <a:p>
            <a:pPr marL="457200" indent="-457200">
              <a:buFont typeface="Arial" panose="020B0604020202020204" pitchFamily="34" charset="0"/>
              <a:buChar char="•"/>
            </a:pPr>
            <a:r>
              <a:rPr lang="en-GB" b="0" dirty="0"/>
              <a:t>Attendance Allowance</a:t>
            </a:r>
          </a:p>
          <a:p>
            <a:pPr marL="457200" indent="-457200">
              <a:buFont typeface="Arial" panose="020B0604020202020204" pitchFamily="34" charset="0"/>
              <a:buChar char="•"/>
            </a:pPr>
            <a:r>
              <a:rPr lang="en-GB" b="0" dirty="0"/>
              <a:t>DLA - Disability Living Allowance </a:t>
            </a:r>
          </a:p>
          <a:p>
            <a:pPr marL="457200" indent="-457200">
              <a:buFont typeface="Arial" panose="020B0604020202020204" pitchFamily="34" charset="0"/>
              <a:buChar char="•"/>
            </a:pPr>
            <a:r>
              <a:rPr lang="en-GB" b="0" dirty="0"/>
              <a:t>Direct Payments </a:t>
            </a:r>
          </a:p>
          <a:p>
            <a:pPr marL="457200" indent="-457200">
              <a:buFont typeface="Arial" panose="020B0604020202020204" pitchFamily="34" charset="0"/>
              <a:buChar char="•"/>
            </a:pPr>
            <a:r>
              <a:rPr lang="en-GB" b="0" dirty="0"/>
              <a:t>Concessions </a:t>
            </a:r>
          </a:p>
          <a:p>
            <a:pPr marL="457200" indent="-457200">
              <a:buFont typeface="Arial" panose="020B0604020202020204" pitchFamily="34" charset="0"/>
              <a:buChar char="•"/>
            </a:pPr>
            <a:r>
              <a:rPr lang="en-GB" b="0" dirty="0"/>
              <a:t>Education Support</a:t>
            </a:r>
          </a:p>
          <a:p>
            <a:pPr marL="457200" indent="-457200">
              <a:buFont typeface="Arial" panose="020B0604020202020204" pitchFamily="34" charset="0"/>
              <a:buChar char="•"/>
            </a:pPr>
            <a:r>
              <a:rPr lang="en-GB" b="0" dirty="0"/>
              <a:t>Employment Support</a:t>
            </a:r>
            <a:endParaRPr lang="en-GB" dirty="0"/>
          </a:p>
          <a:p>
            <a:pPr marL="457200" indent="-457200">
              <a:buFont typeface="Arial" panose="020B0604020202020204" pitchFamily="34" charset="0"/>
              <a:buChar char="•"/>
            </a:pPr>
            <a:r>
              <a:rPr lang="en-GB" b="0" dirty="0"/>
              <a:t>Benefit support contact information</a:t>
            </a:r>
          </a:p>
          <a:p>
            <a:pPr marL="457200" indent="-457200">
              <a:buFont typeface="Arial" panose="020B0604020202020204" pitchFamily="34" charset="0"/>
              <a:buChar char="•"/>
            </a:pPr>
            <a:r>
              <a:rPr lang="en-GB" b="0" dirty="0"/>
              <a:t>Questions</a:t>
            </a:r>
          </a:p>
          <a:p>
            <a:pPr marL="457200" indent="-457200">
              <a:buFont typeface="Arial" panose="020B0604020202020204" pitchFamily="34" charset="0"/>
              <a:buChar char="•"/>
            </a:pPr>
            <a:endParaRPr lang="en-GB" b="0"/>
          </a:p>
        </p:txBody>
      </p:sp>
    </p:spTree>
    <p:extLst>
      <p:ext uri="{BB962C8B-B14F-4D97-AF65-F5344CB8AC3E}">
        <p14:creationId xmlns:p14="http://schemas.microsoft.com/office/powerpoint/2010/main" val="3516476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AC4B-A95C-861E-8181-899F3D2CCF8F}"/>
              </a:ext>
            </a:extLst>
          </p:cNvPr>
          <p:cNvSpPr>
            <a:spLocks noGrp="1"/>
          </p:cNvSpPr>
          <p:nvPr>
            <p:ph type="title"/>
          </p:nvPr>
        </p:nvSpPr>
        <p:spPr/>
        <p:txBody>
          <a:bodyPr lIns="91440" tIns="45720" rIns="91440" bIns="45720" anchor="t"/>
          <a:lstStyle/>
          <a:p>
            <a:r>
              <a:rPr lang="en-US" dirty="0"/>
              <a:t>Disability Living Allowance (DLA)</a:t>
            </a:r>
          </a:p>
        </p:txBody>
      </p:sp>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991916"/>
            <a:ext cx="8229600" cy="5567966"/>
          </a:xfrm>
        </p:spPr>
        <p:txBody>
          <a:bodyPr vert="horz" lIns="91440" tIns="45720" rIns="91440" bIns="45720" rtlCol="0" anchor="t">
            <a:normAutofit/>
          </a:bodyPr>
          <a:lstStyle/>
          <a:p>
            <a:r>
              <a:rPr lang="en-US" dirty="0"/>
              <a:t>How to make the claim</a:t>
            </a:r>
          </a:p>
          <a:p>
            <a:pPr>
              <a:spcBef>
                <a:spcPts val="20"/>
              </a:spcBef>
            </a:pPr>
            <a:endParaRPr lang="en-US" dirty="0"/>
          </a:p>
          <a:p>
            <a:pPr>
              <a:spcBef>
                <a:spcPts val="20"/>
              </a:spcBef>
            </a:pPr>
            <a:r>
              <a:rPr lang="en-US" dirty="0"/>
              <a:t>If your child currently lives in England or Wales you can apply by either:</a:t>
            </a:r>
          </a:p>
          <a:p>
            <a:pPr>
              <a:spcBef>
                <a:spcPts val="20"/>
              </a:spcBef>
            </a:pPr>
            <a:endParaRPr lang="en-US" dirty="0"/>
          </a:p>
          <a:p>
            <a:pPr marL="457200" indent="-457200">
              <a:buChar char="•"/>
            </a:pPr>
            <a:r>
              <a:rPr lang="en-US" dirty="0"/>
              <a:t>printing off and filling in the DLA claim form</a:t>
            </a:r>
          </a:p>
          <a:p>
            <a:pPr marL="457200" indent="-457200">
              <a:buChar char="•"/>
            </a:pPr>
            <a:r>
              <a:rPr lang="en-US" dirty="0"/>
              <a:t>phoning the Disability Living Allowance helpline and asking for a printed form</a:t>
            </a:r>
          </a:p>
          <a:p>
            <a:pPr>
              <a:spcBef>
                <a:spcPts val="20"/>
              </a:spcBef>
            </a:pPr>
            <a:endParaRPr lang="en-US" dirty="0"/>
          </a:p>
          <a:p>
            <a:pPr>
              <a:spcBef>
                <a:spcPts val="20"/>
              </a:spcBef>
            </a:pPr>
            <a:r>
              <a:rPr lang="en-US" dirty="0"/>
              <a:t>Disability Living Allowance helpline</a:t>
            </a:r>
            <a:br>
              <a:rPr lang="en-US" dirty="0"/>
            </a:br>
            <a:r>
              <a:rPr lang="en-US" dirty="0"/>
              <a:t>Telephone: 0800 121 4600</a:t>
            </a:r>
            <a:br>
              <a:rPr lang="en-US" dirty="0"/>
            </a:br>
            <a:r>
              <a:rPr lang="en-US" dirty="0"/>
              <a:t>Textphone: 0800 121 4523</a:t>
            </a:r>
          </a:p>
          <a:p>
            <a:endParaRPr lang="en-US" dirty="0"/>
          </a:p>
          <a:p>
            <a:pPr marL="457200" indent="-457200">
              <a:buChar char="•"/>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492843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AC4B-A95C-861E-8181-899F3D2CCF8F}"/>
              </a:ext>
            </a:extLst>
          </p:cNvPr>
          <p:cNvSpPr>
            <a:spLocks noGrp="1"/>
          </p:cNvSpPr>
          <p:nvPr>
            <p:ph type="title"/>
          </p:nvPr>
        </p:nvSpPr>
        <p:spPr/>
        <p:txBody>
          <a:bodyPr lIns="91440" tIns="45720" rIns="91440" bIns="45720" anchor="t"/>
          <a:lstStyle/>
          <a:p>
            <a:r>
              <a:rPr lang="en-US" dirty="0"/>
              <a:t>Disability Living Allowance (DLA)</a:t>
            </a:r>
          </a:p>
        </p:txBody>
      </p:sp>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991916"/>
            <a:ext cx="8229600" cy="5567966"/>
          </a:xfrm>
        </p:spPr>
        <p:txBody>
          <a:bodyPr vert="horz" lIns="91440" tIns="45720" rIns="91440" bIns="45720" rtlCol="0" anchor="t">
            <a:normAutofit/>
          </a:bodyPr>
          <a:lstStyle/>
          <a:p>
            <a:r>
              <a:rPr lang="en-US" dirty="0"/>
              <a:t>How to make the claim continued</a:t>
            </a:r>
          </a:p>
          <a:p>
            <a:pPr>
              <a:spcBef>
                <a:spcPts val="20"/>
              </a:spcBef>
            </a:pPr>
            <a:endParaRPr lang="en-US" dirty="0"/>
          </a:p>
          <a:p>
            <a:pPr>
              <a:spcBef>
                <a:spcPts val="20"/>
              </a:spcBef>
            </a:pPr>
            <a:r>
              <a:rPr lang="en-US" dirty="0"/>
              <a:t>When making the claim either online or paper document, provide medical evidence to support such as diagnosis letters from consultants, medication details, Education Health Care Plan (EHCP) and any supporting documents from professionals involved in your child's care.  </a:t>
            </a:r>
          </a:p>
          <a:p>
            <a:pPr>
              <a:spcBef>
                <a:spcPts val="20"/>
              </a:spcBef>
            </a:pPr>
            <a:endParaRPr lang="en-US" dirty="0"/>
          </a:p>
          <a:p>
            <a:pPr>
              <a:spcBef>
                <a:spcPts val="20"/>
              </a:spcBef>
            </a:pPr>
            <a:r>
              <a:rPr lang="en-US" dirty="0"/>
              <a:t>If you disagree with a decision about your claim, you can challenge this by requesting a mandatory consideration. </a:t>
            </a:r>
          </a:p>
          <a:p>
            <a:endParaRPr lang="en-US" dirty="0"/>
          </a:p>
          <a:p>
            <a:pPr marL="457200" indent="-457200">
              <a:buChar char="•"/>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289253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AC4B-A95C-861E-8181-899F3D2CCF8F}"/>
              </a:ext>
            </a:extLst>
          </p:cNvPr>
          <p:cNvSpPr>
            <a:spLocks noGrp="1"/>
          </p:cNvSpPr>
          <p:nvPr>
            <p:ph type="title"/>
          </p:nvPr>
        </p:nvSpPr>
        <p:spPr/>
        <p:txBody>
          <a:bodyPr lIns="91440" tIns="45720" rIns="91440" bIns="45720" anchor="t"/>
          <a:lstStyle/>
          <a:p>
            <a:r>
              <a:rPr lang="en-US" dirty="0"/>
              <a:t>Direct Payments</a:t>
            </a:r>
          </a:p>
        </p:txBody>
      </p:sp>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991916"/>
            <a:ext cx="8229600" cy="5567966"/>
          </a:xfrm>
        </p:spPr>
        <p:txBody>
          <a:bodyPr vert="horz" lIns="91440" tIns="45720" rIns="91440" bIns="45720" rtlCol="0" anchor="t">
            <a:normAutofit/>
          </a:bodyPr>
          <a:lstStyle/>
          <a:p>
            <a:r>
              <a:rPr lang="en-US" dirty="0"/>
              <a:t>These payments are available if you or someone you care for get help from social services. These let you choose and buy the services you need yourself, instead of getting them from your council. You can only get direct payments if you’ve been assessed by social services as needing care and support services.</a:t>
            </a:r>
          </a:p>
          <a:p>
            <a:endParaRPr lang="en-US" dirty="0"/>
          </a:p>
          <a:p>
            <a:r>
              <a:rPr lang="en-US" dirty="0"/>
              <a:t>For information on direct payments, you will need to contact your Local Authority. </a:t>
            </a:r>
          </a:p>
          <a:p>
            <a:pPr marL="457200" indent="-457200">
              <a:buChar char="•"/>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451972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AC4B-A95C-861E-8181-899F3D2CCF8F}"/>
              </a:ext>
            </a:extLst>
          </p:cNvPr>
          <p:cNvSpPr>
            <a:spLocks noGrp="1"/>
          </p:cNvSpPr>
          <p:nvPr>
            <p:ph type="title"/>
          </p:nvPr>
        </p:nvSpPr>
        <p:spPr/>
        <p:txBody>
          <a:bodyPr lIns="91440" tIns="45720" rIns="91440" bIns="45720" anchor="t"/>
          <a:lstStyle/>
          <a:p>
            <a:r>
              <a:rPr lang="en-US" dirty="0"/>
              <a:t>Concessions overview</a:t>
            </a:r>
          </a:p>
        </p:txBody>
      </p:sp>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1122258"/>
            <a:ext cx="8229600" cy="5858729"/>
          </a:xfrm>
        </p:spPr>
        <p:txBody>
          <a:bodyPr vert="horz" lIns="91440" tIns="45720" rIns="91440" bIns="45720" rtlCol="0" anchor="t">
            <a:normAutofit lnSpcReduction="10000"/>
          </a:bodyPr>
          <a:lstStyle/>
          <a:p>
            <a:r>
              <a:rPr lang="en-US" dirty="0"/>
              <a:t>Concessions are dependent on your Certificate of Visual Impairment status, either Sight Impaired (SI) or Severely Sight Impaired (SSI). You may be eligible for the following concessions:</a:t>
            </a:r>
          </a:p>
          <a:p>
            <a:endParaRPr lang="en-US" dirty="0"/>
          </a:p>
          <a:p>
            <a:pPr marL="457200" indent="-457200">
              <a:buChar char="•"/>
            </a:pPr>
            <a:r>
              <a:rPr lang="en-US" dirty="0"/>
              <a:t>Disabled persons bus pass</a:t>
            </a:r>
          </a:p>
          <a:p>
            <a:pPr marL="457200" indent="-457200">
              <a:buChar char="•"/>
            </a:pPr>
            <a:r>
              <a:rPr lang="en-US" dirty="0"/>
              <a:t>Disabled persons rail card</a:t>
            </a:r>
          </a:p>
          <a:p>
            <a:pPr marL="457200" indent="-457200">
              <a:buChar char="•"/>
            </a:pPr>
            <a:r>
              <a:rPr lang="en-US" dirty="0"/>
              <a:t>Blue badge</a:t>
            </a:r>
          </a:p>
          <a:p>
            <a:pPr marL="457200" indent="-457200">
              <a:buChar char="•"/>
            </a:pPr>
            <a:r>
              <a:rPr lang="en-US" dirty="0"/>
              <a:t>Cinema Exhibitor's Association (CEA) card</a:t>
            </a:r>
          </a:p>
          <a:p>
            <a:pPr marL="457200" indent="-457200">
              <a:buChar char="•"/>
            </a:pPr>
            <a:r>
              <a:rPr lang="en-US" dirty="0"/>
              <a:t>TV License fee reduction</a:t>
            </a:r>
          </a:p>
          <a:p>
            <a:pPr marL="457200" indent="-457200">
              <a:buChar char="•"/>
            </a:pPr>
            <a:r>
              <a:rPr lang="en-US" dirty="0"/>
              <a:t>Blind person's tax allowance</a:t>
            </a:r>
          </a:p>
          <a:p>
            <a:pPr marL="457200" indent="-457200">
              <a:buChar char="•"/>
            </a:pPr>
            <a:r>
              <a:rPr lang="en-US" dirty="0"/>
              <a:t>Free postal services – articles for the </a:t>
            </a:r>
          </a:p>
          <a:p>
            <a:r>
              <a:rPr lang="en-US" dirty="0"/>
              <a:t>  blind</a:t>
            </a:r>
          </a:p>
          <a:p>
            <a:endParaRPr lang="en-US" dirty="0"/>
          </a:p>
          <a:p>
            <a:pPr marL="457200" indent="-457200">
              <a:buChar char="•"/>
            </a:pPr>
            <a:endParaRPr lang="en-US" dirty="0"/>
          </a:p>
          <a:p>
            <a:endParaRPr lang="en-US" dirty="0"/>
          </a:p>
        </p:txBody>
      </p:sp>
    </p:spTree>
    <p:extLst>
      <p:ext uri="{BB962C8B-B14F-4D97-AF65-F5344CB8AC3E}">
        <p14:creationId xmlns:p14="http://schemas.microsoft.com/office/powerpoint/2010/main" val="2479905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1122258"/>
            <a:ext cx="8229600" cy="5858729"/>
          </a:xfrm>
        </p:spPr>
        <p:txBody>
          <a:bodyPr vert="horz" lIns="91440" tIns="45720" rIns="91440" bIns="45720" rtlCol="0" anchor="t">
            <a:normAutofit/>
          </a:bodyPr>
          <a:lstStyle/>
          <a:p>
            <a:r>
              <a:rPr lang="en-US" dirty="0"/>
              <a:t>An EHCP is for children and adults up to the age of 25 to support within an educational setting that is not covered through special educational needs support. </a:t>
            </a:r>
            <a:endParaRPr lang="en-US"/>
          </a:p>
          <a:p>
            <a:endParaRPr lang="en-US"/>
          </a:p>
          <a:p>
            <a:r>
              <a:rPr lang="en-US" dirty="0"/>
              <a:t>An assessment for an EHCP is usually determined through your local authority and can be requested by anyone who thinks an assessment may be necessary, including doctors, health visitors, teachers, parents and family friends. Young people can request their own assessment if they are </a:t>
            </a:r>
          </a:p>
          <a:p>
            <a:r>
              <a:rPr lang="en-US" dirty="0"/>
              <a:t>aged between 16 and 25.</a:t>
            </a:r>
            <a:endParaRPr lang="en-US"/>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Education support</a:t>
            </a:r>
          </a:p>
        </p:txBody>
      </p:sp>
    </p:spTree>
    <p:extLst>
      <p:ext uri="{BB962C8B-B14F-4D97-AF65-F5344CB8AC3E}">
        <p14:creationId xmlns:p14="http://schemas.microsoft.com/office/powerpoint/2010/main" val="2889357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1122258"/>
            <a:ext cx="8229600" cy="5858729"/>
          </a:xfrm>
        </p:spPr>
        <p:txBody>
          <a:bodyPr vert="horz" lIns="91440" tIns="45720" rIns="91440" bIns="45720" rtlCol="0" anchor="t">
            <a:normAutofit/>
          </a:bodyPr>
          <a:lstStyle/>
          <a:p>
            <a:r>
              <a:rPr lang="en-US" dirty="0"/>
              <a:t>An EHCP is usually reviewed every 12 months between the parent / carer and </a:t>
            </a:r>
            <a:r>
              <a:rPr lang="en-US" dirty="0" err="1"/>
              <a:t>SenCo</a:t>
            </a:r>
            <a:r>
              <a:rPr lang="en-US" dirty="0"/>
              <a:t>. A qualified teacher of vision impairment (QTVI) may also attend the reviews. </a:t>
            </a:r>
          </a:p>
          <a:p>
            <a:endParaRPr lang="en-US" dirty="0"/>
          </a:p>
          <a:p>
            <a:r>
              <a:rPr lang="en-US" dirty="0"/>
              <a:t>QTVIs carry out a central role in the education of children and young people with vision impairment from birth, working in homes, early years settings, schools and post 16 settings. </a:t>
            </a:r>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Education support continued</a:t>
            </a:r>
          </a:p>
        </p:txBody>
      </p:sp>
    </p:spTree>
    <p:extLst>
      <p:ext uri="{BB962C8B-B14F-4D97-AF65-F5344CB8AC3E}">
        <p14:creationId xmlns:p14="http://schemas.microsoft.com/office/powerpoint/2010/main" val="3266452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841521"/>
            <a:ext cx="8229600" cy="5858729"/>
          </a:xfrm>
        </p:spPr>
        <p:txBody>
          <a:bodyPr vert="horz" lIns="91440" tIns="45720" rIns="91440" bIns="45720" rtlCol="0" anchor="t">
            <a:normAutofit fontScale="92500" lnSpcReduction="10000"/>
          </a:bodyPr>
          <a:lstStyle/>
          <a:p>
            <a:r>
              <a:rPr lang="en-US" dirty="0"/>
              <a:t>Student support at college</a:t>
            </a:r>
          </a:p>
          <a:p>
            <a:pPr>
              <a:spcBef>
                <a:spcPts val="20"/>
              </a:spcBef>
            </a:pPr>
            <a:r>
              <a:rPr lang="en-US" dirty="0"/>
              <a:t>Colleges get money from their funding body in order to provide reasonable adjustments and make sure you have the support you need. In colleges this is called Learning Support (LS). There is a variety of support and equipment that a college might offer, and they will look at what works best for you. Some examples of support are:</a:t>
            </a:r>
          </a:p>
          <a:p>
            <a:pPr marL="457200" indent="-457200">
              <a:buChar char="•"/>
            </a:pPr>
            <a:r>
              <a:rPr lang="en-US" dirty="0"/>
              <a:t>a support teacher or worker, or a sighted guide</a:t>
            </a:r>
          </a:p>
          <a:p>
            <a:pPr marL="457200" indent="-457200">
              <a:buChar char="•"/>
            </a:pPr>
            <a:r>
              <a:rPr lang="en-US" dirty="0"/>
              <a:t>materials in alternative formats such as braille or large print</a:t>
            </a:r>
          </a:p>
          <a:p>
            <a:pPr marL="457200" indent="-457200">
              <a:buChar char="•"/>
            </a:pPr>
            <a:r>
              <a:rPr lang="en-US" dirty="0"/>
              <a:t>assistive computer technology, for example closed-circuit television</a:t>
            </a:r>
          </a:p>
          <a:p>
            <a:pPr marL="457200" indent="-457200">
              <a:buChar char="•"/>
            </a:pPr>
            <a:r>
              <a:rPr lang="en-US" dirty="0"/>
              <a:t>computers with speech </a:t>
            </a:r>
            <a:r>
              <a:rPr lang="en-US" err="1"/>
              <a:t>synthesisers</a:t>
            </a:r>
            <a:r>
              <a:rPr lang="en-US" dirty="0"/>
              <a:t> and magnification.</a:t>
            </a:r>
          </a:p>
          <a:p>
            <a:endParaRPr lang="en-US" dirty="0"/>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Education support continued</a:t>
            </a:r>
          </a:p>
        </p:txBody>
      </p:sp>
    </p:spTree>
    <p:extLst>
      <p:ext uri="{BB962C8B-B14F-4D97-AF65-F5344CB8AC3E}">
        <p14:creationId xmlns:p14="http://schemas.microsoft.com/office/powerpoint/2010/main" val="1523917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841521"/>
            <a:ext cx="8229600" cy="5858729"/>
          </a:xfrm>
        </p:spPr>
        <p:txBody>
          <a:bodyPr vert="horz" lIns="91440" tIns="45720" rIns="91440" bIns="45720" rtlCol="0" anchor="t">
            <a:normAutofit fontScale="92500" lnSpcReduction="10000"/>
          </a:bodyPr>
          <a:lstStyle/>
          <a:p>
            <a:r>
              <a:rPr lang="en-US" dirty="0"/>
              <a:t>The majority of University's have a specialist team supporting disabled students, usually called The Disability Office. Once you have made your decision on what university you wish to attend, it is worth contacting this team, information regarding this will be on their website.</a:t>
            </a:r>
          </a:p>
          <a:p>
            <a:endParaRPr lang="en-US" dirty="0"/>
          </a:p>
          <a:p>
            <a:r>
              <a:rPr lang="en-US" dirty="0"/>
              <a:t>Additional support for visually impaired students can be provided through Thomas Pocklington Trust's Student Support Service, where they can provide support for blind and partially sighted students aged 11+, their families and the professionals that support them with expert advice, information and </a:t>
            </a:r>
          </a:p>
          <a:p>
            <a:r>
              <a:rPr lang="en-US" dirty="0"/>
              <a:t>guidance supporting students to navigate </a:t>
            </a:r>
            <a:endParaRPr lang="en-US"/>
          </a:p>
          <a:p>
            <a:r>
              <a:rPr lang="en-US" dirty="0"/>
              <a:t>secondary school, college and university.</a:t>
            </a:r>
          </a:p>
          <a:p>
            <a:endParaRPr lang="en-US" dirty="0"/>
          </a:p>
          <a:p>
            <a:endParaRPr lang="en-US" dirty="0"/>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Education support continued</a:t>
            </a:r>
          </a:p>
        </p:txBody>
      </p:sp>
    </p:spTree>
    <p:extLst>
      <p:ext uri="{BB962C8B-B14F-4D97-AF65-F5344CB8AC3E}">
        <p14:creationId xmlns:p14="http://schemas.microsoft.com/office/powerpoint/2010/main" val="3440292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841521"/>
            <a:ext cx="8229600" cy="5858729"/>
          </a:xfrm>
        </p:spPr>
        <p:txBody>
          <a:bodyPr vert="horz" lIns="91440" tIns="45720" rIns="91440" bIns="45720" rtlCol="0" anchor="t">
            <a:normAutofit fontScale="92500" lnSpcReduction="10000"/>
          </a:bodyPr>
          <a:lstStyle/>
          <a:p>
            <a:r>
              <a:rPr lang="en-US" dirty="0"/>
              <a:t>The majority of University's have a specialist team supporting disabled students, usually called The Disability Office. Once you have made your decision on what university you wish to attend, it is worth contacting this team, information regarding this will be on their website.</a:t>
            </a:r>
          </a:p>
          <a:p>
            <a:endParaRPr lang="en-US" dirty="0"/>
          </a:p>
          <a:p>
            <a:r>
              <a:rPr lang="en-US" dirty="0"/>
              <a:t>Additional support for visually impaired students can be provided through Thomas Pocklington Trust's Student Support Service, where they can provide support for blind and partially sighted students aged 11+, their families and the professionals that support them with expert advice, information and </a:t>
            </a:r>
          </a:p>
          <a:p>
            <a:r>
              <a:rPr lang="en-US" dirty="0"/>
              <a:t>guidance supporting students to navigate </a:t>
            </a:r>
            <a:endParaRPr lang="en-US"/>
          </a:p>
          <a:p>
            <a:r>
              <a:rPr lang="en-US" dirty="0"/>
              <a:t>secondary school, college and university.</a:t>
            </a:r>
          </a:p>
          <a:p>
            <a:endParaRPr lang="en-US" dirty="0"/>
          </a:p>
          <a:p>
            <a:endParaRPr lang="en-US" dirty="0"/>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Education support continued</a:t>
            </a:r>
          </a:p>
        </p:txBody>
      </p:sp>
    </p:spTree>
    <p:extLst>
      <p:ext uri="{BB962C8B-B14F-4D97-AF65-F5344CB8AC3E}">
        <p14:creationId xmlns:p14="http://schemas.microsoft.com/office/powerpoint/2010/main" val="3299215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457200" y="1001942"/>
            <a:ext cx="8229600" cy="5858729"/>
          </a:xfrm>
        </p:spPr>
        <p:txBody>
          <a:bodyPr vert="horz" lIns="91440" tIns="45720" rIns="91440" bIns="45720" rtlCol="0" anchor="t">
            <a:normAutofit/>
          </a:bodyPr>
          <a:lstStyle/>
          <a:p>
            <a:r>
              <a:rPr lang="en-US" dirty="0"/>
              <a:t>Access to Work (ATW)</a:t>
            </a:r>
          </a:p>
          <a:p>
            <a:endParaRPr lang="en-US" dirty="0"/>
          </a:p>
          <a:p>
            <a:r>
              <a:rPr lang="en-US" dirty="0"/>
              <a:t>This is a government funded grant that supports individuals with a physical or mental health condition or disability that exceeds the reasonable adjustment an employer is legally obliged to provide. If this is a new position ATW will cover 100% of the costs for any adaptations or equipment </a:t>
            </a:r>
            <a:r>
              <a:rPr lang="en-US" dirty="0" err="1"/>
              <a:t>etc</a:t>
            </a:r>
            <a:r>
              <a:rPr lang="en-US" dirty="0"/>
              <a:t> but if you have been in the position for more than 6 weeks, Access to Work can pay a proportion of the costs of support and will look to agree this with your employer.</a:t>
            </a:r>
          </a:p>
          <a:p>
            <a:endParaRPr lang="en-US" dirty="0"/>
          </a:p>
          <a:p>
            <a:endParaRPr lang="en-US" dirty="0"/>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Employment support</a:t>
            </a:r>
          </a:p>
        </p:txBody>
      </p:sp>
    </p:spTree>
    <p:extLst>
      <p:ext uri="{BB962C8B-B14F-4D97-AF65-F5344CB8AC3E}">
        <p14:creationId xmlns:p14="http://schemas.microsoft.com/office/powerpoint/2010/main" val="44184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a:lstStyle/>
          <a:p>
            <a:r>
              <a:rPr lang="en-GB"/>
              <a:t>PIP (Personal Independence Payment)</a:t>
            </a:r>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257175" y="888586"/>
            <a:ext cx="8229600" cy="5694776"/>
          </a:xfrm>
        </p:spPr>
        <p:txBody>
          <a:bodyPr vert="horz" lIns="91440" tIns="45720" rIns="91440" bIns="45720" rtlCol="0" anchor="t">
            <a:normAutofit fontScale="92500"/>
          </a:bodyPr>
          <a:lstStyle/>
          <a:p>
            <a:r>
              <a:rPr lang="en-GB" dirty="0"/>
              <a:t>PIP is a non means tested benefit for individuals with a disability or long-term health condition. It is a benefit to aid with the extra costs that may occur when living with a disability. There are two elements to PIP - Daily Living and Mobility. To qualify for the enhanced rate of PIP, you have to score above 12 on both elements.</a:t>
            </a:r>
          </a:p>
          <a:p>
            <a:endParaRPr lang="en-GB"/>
          </a:p>
          <a:p>
            <a:pPr marL="457200" indent="-457200">
              <a:buFont typeface="Arial" panose="020B0604020202020204" pitchFamily="34" charset="0"/>
              <a:buChar char="•"/>
            </a:pPr>
            <a:r>
              <a:rPr lang="en-GB" sz="2200" dirty="0"/>
              <a:t>To make a claim, call the PIP new claims phoneline on 0800 9172222</a:t>
            </a:r>
          </a:p>
          <a:p>
            <a:pPr marL="457200" indent="-457200">
              <a:buFont typeface="Arial" panose="020B0604020202020204" pitchFamily="34" charset="0"/>
              <a:buChar char="•"/>
            </a:pPr>
            <a:r>
              <a:rPr lang="en-GB" sz="2200" dirty="0"/>
              <a:t>Confirming I.D (date of birth, contact details, national insurance number, bank or building society numbers)</a:t>
            </a:r>
          </a:p>
          <a:p>
            <a:pPr marL="457200" indent="-457200">
              <a:buFont typeface="Arial" panose="020B0604020202020204" pitchFamily="34" charset="0"/>
              <a:buChar char="•"/>
            </a:pPr>
            <a:r>
              <a:rPr lang="en-GB" sz="2200" dirty="0"/>
              <a:t>You will be asked whether you wish to complete the claim by form or online</a:t>
            </a:r>
          </a:p>
          <a:p>
            <a:pPr marL="457200" indent="-457200">
              <a:buFont typeface="Arial" panose="020B0604020202020204" pitchFamily="34" charset="0"/>
              <a:buChar char="•"/>
            </a:pPr>
            <a:r>
              <a:rPr lang="en-GB" sz="2200" dirty="0"/>
              <a:t>You will have one month to complete </a:t>
            </a:r>
          </a:p>
          <a:p>
            <a:r>
              <a:rPr lang="en-GB" sz="2200" dirty="0"/>
              <a:t>	(you can contact them to extend if needed)</a:t>
            </a:r>
          </a:p>
        </p:txBody>
      </p:sp>
    </p:spTree>
    <p:extLst>
      <p:ext uri="{BB962C8B-B14F-4D97-AF65-F5344CB8AC3E}">
        <p14:creationId xmlns:p14="http://schemas.microsoft.com/office/powerpoint/2010/main" val="26988666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306805" y="1001942"/>
            <a:ext cx="8229600" cy="5858729"/>
          </a:xfrm>
        </p:spPr>
        <p:txBody>
          <a:bodyPr vert="horz" lIns="91440" tIns="45720" rIns="91440" bIns="45720" rtlCol="0" anchor="t">
            <a:normAutofit fontScale="92500" lnSpcReduction="10000"/>
          </a:bodyPr>
          <a:lstStyle/>
          <a:p>
            <a:r>
              <a:rPr lang="en-US" dirty="0"/>
              <a:t>Access to Work (ATW) is a government funded grant which provides support for individuals with a physical or mental health condition or disability that exceeds the reasonable adjustment an employer is legally obliged to provide. The grant can cover adaptations to your workplace, equipment, support workers, travel support and communication support for interviews only. </a:t>
            </a:r>
            <a:endParaRPr lang="en-US" b="0" dirty="0"/>
          </a:p>
          <a:p>
            <a:endParaRPr lang="en-US" b="0" dirty="0"/>
          </a:p>
          <a:p>
            <a:r>
              <a:rPr lang="en-US" dirty="0"/>
              <a:t>You will need to contact ATW as soon as you have a start date for your new position, and your new employer will not incur any costs. If you have been in your position for over 6 weeks, your </a:t>
            </a:r>
            <a:endParaRPr lang="en-US" b="0" dirty="0"/>
          </a:p>
          <a:p>
            <a:r>
              <a:rPr lang="en-US" dirty="0"/>
              <a:t>employer will have to pay a certain percentage </a:t>
            </a:r>
            <a:endParaRPr lang="en-US" b="0"/>
          </a:p>
          <a:p>
            <a:r>
              <a:rPr lang="en-US" dirty="0"/>
              <a:t>of the costs towards equipment and adaptations. </a:t>
            </a:r>
            <a:endParaRPr lang="en-US" b="0" dirty="0"/>
          </a:p>
          <a:p>
            <a:endParaRPr lang="en-US" dirty="0"/>
          </a:p>
          <a:p>
            <a:endParaRPr lang="en-US" dirty="0"/>
          </a:p>
          <a:p>
            <a:endParaRPr lang="en-US" b="0" dirty="0"/>
          </a:p>
          <a:p>
            <a:endParaRPr lang="en-US" b="0" dirty="0"/>
          </a:p>
          <a:p>
            <a:endParaRPr lang="en-US" dirty="0"/>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Employment support</a:t>
            </a:r>
          </a:p>
        </p:txBody>
      </p:sp>
    </p:spTree>
    <p:extLst>
      <p:ext uri="{BB962C8B-B14F-4D97-AF65-F5344CB8AC3E}">
        <p14:creationId xmlns:p14="http://schemas.microsoft.com/office/powerpoint/2010/main" val="3551960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306805" y="841521"/>
            <a:ext cx="8229600" cy="5858729"/>
          </a:xfrm>
        </p:spPr>
        <p:txBody>
          <a:bodyPr vert="horz" lIns="91440" tIns="45720" rIns="91440" bIns="45720" rtlCol="0" anchor="t">
            <a:normAutofit/>
          </a:bodyPr>
          <a:lstStyle/>
          <a:p>
            <a:r>
              <a:rPr lang="en-US" dirty="0"/>
              <a:t>ATW continued</a:t>
            </a:r>
          </a:p>
          <a:p>
            <a:r>
              <a:rPr lang="en-US" dirty="0"/>
              <a:t>To apply, you can do this via the telephone or online. You will need to provide your:</a:t>
            </a:r>
          </a:p>
          <a:p>
            <a:pPr marL="457200" indent="-457200">
              <a:buChar char="•"/>
            </a:pPr>
            <a:r>
              <a:rPr lang="en-US" dirty="0"/>
              <a:t>start date</a:t>
            </a:r>
          </a:p>
          <a:p>
            <a:pPr marL="457200" indent="-457200">
              <a:buChar char="•"/>
            </a:pPr>
            <a:r>
              <a:rPr lang="en-US" dirty="0"/>
              <a:t>your personal details</a:t>
            </a:r>
          </a:p>
          <a:p>
            <a:pPr marL="457200" indent="-457200">
              <a:buChar char="•"/>
            </a:pPr>
            <a:r>
              <a:rPr lang="en-US" dirty="0"/>
              <a:t>national insurance number</a:t>
            </a:r>
          </a:p>
          <a:p>
            <a:pPr marL="457200" indent="-457200">
              <a:buChar char="•"/>
            </a:pPr>
            <a:r>
              <a:rPr lang="en-US" dirty="0"/>
              <a:t>employer details and address</a:t>
            </a:r>
          </a:p>
          <a:p>
            <a:pPr marL="457200" indent="-457200">
              <a:buChar char="•"/>
            </a:pPr>
            <a:r>
              <a:rPr lang="en-US" dirty="0"/>
              <a:t>job title</a:t>
            </a:r>
          </a:p>
          <a:p>
            <a:r>
              <a:rPr lang="en-US" dirty="0"/>
              <a:t>Once this information is provided, an ATW advisor will contact you directly to ascertain the support you require and to </a:t>
            </a:r>
            <a:r>
              <a:rPr lang="en-US" dirty="0" err="1"/>
              <a:t>organise</a:t>
            </a:r>
            <a:r>
              <a:rPr lang="en-US" dirty="0"/>
              <a:t> a workplace assessment. You will  need to inform your employer that you are claiming for ATW. </a:t>
            </a:r>
          </a:p>
          <a:p>
            <a:endParaRPr lang="en-US" dirty="0"/>
          </a:p>
          <a:p>
            <a:endParaRPr lang="en-US" dirty="0"/>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Employment support</a:t>
            </a:r>
          </a:p>
        </p:txBody>
      </p:sp>
    </p:spTree>
    <p:extLst>
      <p:ext uri="{BB962C8B-B14F-4D97-AF65-F5344CB8AC3E}">
        <p14:creationId xmlns:p14="http://schemas.microsoft.com/office/powerpoint/2010/main" val="41876586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306805" y="841521"/>
            <a:ext cx="8229600" cy="5858729"/>
          </a:xfrm>
        </p:spPr>
        <p:txBody>
          <a:bodyPr vert="horz" lIns="91440" tIns="45720" rIns="91440" bIns="45720" rtlCol="0" anchor="t">
            <a:normAutofit/>
          </a:bodyPr>
          <a:lstStyle/>
          <a:p>
            <a:r>
              <a:rPr lang="en-US" dirty="0"/>
              <a:t>ATW continued</a:t>
            </a:r>
          </a:p>
          <a:p>
            <a:r>
              <a:rPr lang="en-US" dirty="0"/>
              <a:t>Once an ATW workplace assessment has been completed, the assessor which is usually from Capita, will send the report to both ATW and the employer. ATW will then make the decision on the claim and if the claim is a success the employer will order the equipment and be reimbursed through ATW. Your employers HR team usually aid with this.</a:t>
            </a:r>
          </a:p>
          <a:p>
            <a:endParaRPr lang="en-US" dirty="0"/>
          </a:p>
          <a:p>
            <a:r>
              <a:rPr lang="en-US" dirty="0"/>
              <a:t>Your ATW grant is usually reviewed every 3 years, but you will need to inform them of any </a:t>
            </a:r>
          </a:p>
          <a:p>
            <a:r>
              <a:rPr lang="en-US" dirty="0"/>
              <a:t>changes.</a:t>
            </a:r>
          </a:p>
          <a:p>
            <a:endParaRPr lang="en-US" dirty="0"/>
          </a:p>
          <a:p>
            <a:endParaRPr lang="en-US" dirty="0"/>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Employment support</a:t>
            </a:r>
          </a:p>
        </p:txBody>
      </p:sp>
    </p:spTree>
    <p:extLst>
      <p:ext uri="{BB962C8B-B14F-4D97-AF65-F5344CB8AC3E}">
        <p14:creationId xmlns:p14="http://schemas.microsoft.com/office/powerpoint/2010/main" val="231802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306805" y="1112232"/>
            <a:ext cx="8229600" cy="5858729"/>
          </a:xfrm>
        </p:spPr>
        <p:txBody>
          <a:bodyPr vert="horz" lIns="91440" tIns="45720" rIns="91440" bIns="45720" rtlCol="0" anchor="t">
            <a:normAutofit/>
          </a:bodyPr>
          <a:lstStyle/>
          <a:p>
            <a:r>
              <a:rPr lang="en-US" dirty="0"/>
              <a:t>ATW Support Worker</a:t>
            </a:r>
          </a:p>
          <a:p>
            <a:r>
              <a:rPr lang="en-US" dirty="0"/>
              <a:t>If you require a support worker, you will need to acquire 3 hourly rate quotes and inform them of how many hours you will require. ATW will then provide you with a support worker log which you will need to complete. </a:t>
            </a:r>
          </a:p>
          <a:p>
            <a:endParaRPr lang="en-US" dirty="0"/>
          </a:p>
          <a:p>
            <a:r>
              <a:rPr lang="en-US" dirty="0"/>
              <a:t>Once ATW has agreed to the quote and the hours you will then need to complete monthly timesheets which your line manager will have to </a:t>
            </a:r>
            <a:r>
              <a:rPr lang="en-US" dirty="0" err="1"/>
              <a:t>authorise</a:t>
            </a:r>
            <a:r>
              <a:rPr lang="en-US" dirty="0"/>
              <a:t>. These can either be completed as a paper document using blue ink or via the ATW </a:t>
            </a:r>
          </a:p>
          <a:p>
            <a:r>
              <a:rPr lang="en-US" dirty="0"/>
              <a:t>portal.</a:t>
            </a:r>
          </a:p>
          <a:p>
            <a:endParaRPr lang="en-US" dirty="0"/>
          </a:p>
          <a:p>
            <a:endParaRPr lang="en-US" dirty="0"/>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Employment support</a:t>
            </a:r>
          </a:p>
        </p:txBody>
      </p:sp>
    </p:spTree>
    <p:extLst>
      <p:ext uri="{BB962C8B-B14F-4D97-AF65-F5344CB8AC3E}">
        <p14:creationId xmlns:p14="http://schemas.microsoft.com/office/powerpoint/2010/main" val="426024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35D0B4-2209-8426-B233-21651AD7EEB7}"/>
              </a:ext>
            </a:extLst>
          </p:cNvPr>
          <p:cNvSpPr>
            <a:spLocks noGrp="1"/>
          </p:cNvSpPr>
          <p:nvPr>
            <p:ph idx="1"/>
          </p:nvPr>
        </p:nvSpPr>
        <p:spPr>
          <a:xfrm>
            <a:off x="306805" y="1242574"/>
            <a:ext cx="8229600" cy="5858729"/>
          </a:xfrm>
        </p:spPr>
        <p:txBody>
          <a:bodyPr vert="horz" lIns="91440" tIns="45720" rIns="91440" bIns="45720" rtlCol="0" anchor="t">
            <a:normAutofit/>
          </a:bodyPr>
          <a:lstStyle/>
          <a:p>
            <a:r>
              <a:rPr lang="en-US" dirty="0"/>
              <a:t>ATW Travel Support</a:t>
            </a:r>
          </a:p>
          <a:p>
            <a:r>
              <a:rPr lang="en-US" dirty="0"/>
              <a:t>Travel support can be provided either by taxi's, driver support worker or a travel buddy. Similar to a support worker, you would need to send off 3 quotes. Once this provision has been put in place you will send off the invoices monthly to be reimbursed.</a:t>
            </a:r>
          </a:p>
          <a:p>
            <a:endParaRPr lang="en-US" dirty="0"/>
          </a:p>
          <a:p>
            <a:r>
              <a:rPr lang="en-US" dirty="0"/>
              <a:t>ATW Solutions is an </a:t>
            </a:r>
            <a:r>
              <a:rPr lang="en-US" dirty="0" err="1"/>
              <a:t>organisation</a:t>
            </a:r>
            <a:r>
              <a:rPr lang="en-US" dirty="0"/>
              <a:t> that can support with the whole ATW process.</a:t>
            </a:r>
          </a:p>
          <a:p>
            <a:endParaRPr lang="en-US" dirty="0"/>
          </a:p>
          <a:p>
            <a:endParaRPr lang="en-US" dirty="0"/>
          </a:p>
        </p:txBody>
      </p:sp>
      <p:sp>
        <p:nvSpPr>
          <p:cNvPr id="5" name="Title 4">
            <a:extLst>
              <a:ext uri="{FF2B5EF4-FFF2-40B4-BE49-F238E27FC236}">
                <a16:creationId xmlns:a16="http://schemas.microsoft.com/office/drawing/2014/main" id="{D7F2825A-9689-4B8A-A8FF-AA10C139E2DE}"/>
              </a:ext>
            </a:extLst>
          </p:cNvPr>
          <p:cNvSpPr>
            <a:spLocks noGrp="1"/>
          </p:cNvSpPr>
          <p:nvPr>
            <p:ph type="title"/>
          </p:nvPr>
        </p:nvSpPr>
        <p:spPr/>
        <p:txBody>
          <a:bodyPr lIns="91440" tIns="45720" rIns="91440" bIns="45720" anchor="t"/>
          <a:lstStyle/>
          <a:p>
            <a:r>
              <a:rPr lang="en-US" dirty="0"/>
              <a:t>Employment support</a:t>
            </a:r>
          </a:p>
        </p:txBody>
      </p:sp>
    </p:spTree>
    <p:extLst>
      <p:ext uri="{BB962C8B-B14F-4D97-AF65-F5344CB8AC3E}">
        <p14:creationId xmlns:p14="http://schemas.microsoft.com/office/powerpoint/2010/main" val="1656479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lIns="91440" tIns="45720" rIns="91440" bIns="45720" anchor="t"/>
          <a:lstStyle/>
          <a:p>
            <a:r>
              <a:rPr lang="en-GB" dirty="0"/>
              <a:t>Contact Information - Benefits</a:t>
            </a:r>
            <a:endParaRPr lang="en-US" dirty="0"/>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457200" y="975849"/>
            <a:ext cx="8229600" cy="5694776"/>
          </a:xfrm>
        </p:spPr>
        <p:txBody>
          <a:bodyPr vert="horz" lIns="91440" tIns="45720" rIns="91440" bIns="45720" rtlCol="0" anchor="t">
            <a:normAutofit/>
          </a:bodyPr>
          <a:lstStyle/>
          <a:p>
            <a:endParaRPr lang="en-US" dirty="0"/>
          </a:p>
          <a:p>
            <a:r>
              <a:rPr lang="en-US" dirty="0"/>
              <a:t>RNIB Helpline - 0303 123 9999</a:t>
            </a:r>
          </a:p>
          <a:p>
            <a:r>
              <a:rPr lang="en-US" dirty="0"/>
              <a:t>Citizens Advice - 0800 144 8848</a:t>
            </a:r>
          </a:p>
          <a:p>
            <a:r>
              <a:rPr lang="en-US" dirty="0"/>
              <a:t>Scope - 0808 800 3333</a:t>
            </a:r>
          </a:p>
          <a:p>
            <a:r>
              <a:rPr lang="en-US" dirty="0"/>
              <a:t>Universal Credit Helpline - 0800 328 5644</a:t>
            </a:r>
          </a:p>
          <a:p>
            <a:r>
              <a:rPr lang="en-US" dirty="0"/>
              <a:t>Carer's Allowance - 0800 731 0297</a:t>
            </a:r>
          </a:p>
          <a:p>
            <a:r>
              <a:rPr lang="en-US" dirty="0"/>
              <a:t>ESA (</a:t>
            </a:r>
            <a:r>
              <a:rPr lang="en-US" dirty="0" err="1"/>
              <a:t>Jobcentreplus</a:t>
            </a:r>
            <a:r>
              <a:rPr lang="en-US" dirty="0"/>
              <a:t> New Claims) - 0800 055 6688</a:t>
            </a:r>
          </a:p>
          <a:p>
            <a:r>
              <a:rPr lang="en-US" dirty="0"/>
              <a:t>Attendance Allowance Helpline - 0800 731 0122</a:t>
            </a:r>
          </a:p>
          <a:p>
            <a:r>
              <a:rPr lang="en-US" dirty="0"/>
              <a:t>DLA Helpline - 0800 121 4600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1656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lIns="91440" tIns="45720" rIns="91440" bIns="45720" anchor="t"/>
          <a:lstStyle/>
          <a:p>
            <a:r>
              <a:rPr lang="en-GB"/>
              <a:t>Contact Information</a:t>
            </a:r>
            <a:endParaRPr lang="en-US"/>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457200" y="975849"/>
            <a:ext cx="8229600" cy="5694776"/>
          </a:xfrm>
        </p:spPr>
        <p:txBody>
          <a:bodyPr vert="horz" lIns="91440" tIns="45720" rIns="91440" bIns="45720" rtlCol="0" anchor="t">
            <a:normAutofit/>
          </a:bodyPr>
          <a:lstStyle/>
          <a:p>
            <a:r>
              <a:rPr lang="en-US" dirty="0"/>
              <a:t>RNIB Helpline - 0303 123 9999</a:t>
            </a:r>
          </a:p>
          <a:p>
            <a:r>
              <a:rPr lang="en-US" dirty="0"/>
              <a:t>Thomas Pocklington Trust - 020 8995 0880</a:t>
            </a:r>
          </a:p>
          <a:p>
            <a:r>
              <a:rPr lang="en-US" dirty="0"/>
              <a:t>Access to Work helpline - 0800 121 7479</a:t>
            </a:r>
          </a:p>
          <a:p>
            <a:r>
              <a:rPr lang="en-US" dirty="0"/>
              <a:t>ATW Solutions - 0203 858 8063</a:t>
            </a:r>
          </a:p>
          <a:p>
            <a:r>
              <a:rPr lang="en-US" dirty="0"/>
              <a:t>Shaw Trust - 0300 30 33 111</a:t>
            </a:r>
          </a:p>
          <a:p>
            <a:r>
              <a:rPr lang="en-US" dirty="0"/>
              <a:t>Leonard Cheshire - 020 3242 0200</a:t>
            </a:r>
          </a:p>
          <a:p>
            <a:r>
              <a:rPr lang="en-US" dirty="0"/>
              <a:t>Local </a:t>
            </a:r>
            <a:r>
              <a:rPr lang="en-US" dirty="0" err="1"/>
              <a:t>Jobcentre</a:t>
            </a:r>
            <a:r>
              <a:rPr lang="en-US" dirty="0"/>
              <a:t> Plus</a:t>
            </a:r>
          </a:p>
          <a:p>
            <a:endParaRPr lang="en-US" dirty="0"/>
          </a:p>
          <a:p>
            <a:r>
              <a:rPr lang="en-US" dirty="0">
                <a:hlinkClick r:id="rId2"/>
              </a:rPr>
              <a:t>Student Support Service - Thomas Pocklington Trust</a:t>
            </a:r>
            <a:endParaRPr lang="en-US"/>
          </a:p>
          <a:p>
            <a:endParaRPr lang="en-US" dirty="0"/>
          </a:p>
        </p:txBody>
      </p:sp>
    </p:spTree>
    <p:extLst>
      <p:ext uri="{BB962C8B-B14F-4D97-AF65-F5344CB8AC3E}">
        <p14:creationId xmlns:p14="http://schemas.microsoft.com/office/powerpoint/2010/main" val="2141394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lIns="91440" tIns="45720" rIns="91440" bIns="45720" anchor="t"/>
          <a:lstStyle/>
          <a:p>
            <a:r>
              <a:rPr lang="en-GB" sz="3600" dirty="0"/>
              <a:t>ECLO Service</a:t>
            </a:r>
            <a:endParaRPr lang="en-US" sz="3600" dirty="0"/>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457200" y="1276638"/>
            <a:ext cx="8229600" cy="5694776"/>
          </a:xfrm>
        </p:spPr>
        <p:txBody>
          <a:bodyPr vert="horz" lIns="91440" tIns="45720" rIns="91440" bIns="45720" rtlCol="0" anchor="t">
            <a:normAutofit/>
          </a:bodyPr>
          <a:lstStyle/>
          <a:p>
            <a:r>
              <a:rPr lang="en-US" dirty="0"/>
              <a:t>Zoe Bates</a:t>
            </a:r>
          </a:p>
          <a:p>
            <a:r>
              <a:rPr lang="en-US" dirty="0"/>
              <a:t>e: </a:t>
            </a:r>
            <a:r>
              <a:rPr lang="en-US" dirty="0">
                <a:hlinkClick r:id="rId2"/>
              </a:rPr>
              <a:t>Zoe.Bates@uhb.nhs.uk</a:t>
            </a:r>
            <a:endParaRPr lang="en-US" dirty="0"/>
          </a:p>
          <a:p>
            <a:pPr>
              <a:spcBef>
                <a:spcPts val="20"/>
              </a:spcBef>
            </a:pPr>
            <a:r>
              <a:rPr lang="en-US" dirty="0"/>
              <a:t>m: 07794086139</a:t>
            </a:r>
          </a:p>
          <a:p>
            <a:pPr>
              <a:spcBef>
                <a:spcPts val="20"/>
              </a:spcBef>
            </a:pPr>
            <a:r>
              <a:rPr lang="en-US" dirty="0"/>
              <a:t>l: 0121 3716401</a:t>
            </a:r>
          </a:p>
          <a:p>
            <a:endParaRPr lang="en-US" dirty="0"/>
          </a:p>
          <a:p>
            <a:r>
              <a:rPr lang="en-US" dirty="0"/>
              <a:t>Talia Treen</a:t>
            </a:r>
          </a:p>
          <a:p>
            <a:r>
              <a:rPr lang="en-US" dirty="0"/>
              <a:t>e: </a:t>
            </a:r>
            <a:r>
              <a:rPr lang="en-US" dirty="0">
                <a:hlinkClick r:id="rId3"/>
              </a:rPr>
              <a:t>Talia.Treen@nhs.net</a:t>
            </a:r>
            <a:endParaRPr lang="en-US" dirty="0"/>
          </a:p>
          <a:p>
            <a:r>
              <a:rPr lang="en-US" dirty="0"/>
              <a:t>m: 07543 509348</a:t>
            </a:r>
          </a:p>
          <a:p>
            <a:endParaRPr lang="en-US" dirty="0"/>
          </a:p>
          <a:p>
            <a:r>
              <a:rPr lang="en-US" dirty="0"/>
              <a:t>RNIB Helpline: 0303 123 9999</a:t>
            </a:r>
          </a:p>
        </p:txBody>
      </p:sp>
    </p:spTree>
    <p:extLst>
      <p:ext uri="{BB962C8B-B14F-4D97-AF65-F5344CB8AC3E}">
        <p14:creationId xmlns:p14="http://schemas.microsoft.com/office/powerpoint/2010/main" val="1782321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457200" y="584823"/>
            <a:ext cx="8229600" cy="5694776"/>
          </a:xfrm>
        </p:spPr>
        <p:txBody>
          <a:bodyPr vert="horz" lIns="91440" tIns="45720" rIns="91440" bIns="45720" rtlCol="0" anchor="t">
            <a:normAutofit/>
          </a:bodyPr>
          <a:lstStyle/>
          <a:p>
            <a:pPr algn="ctr"/>
            <a:endParaRPr lang="en-GB" sz="9600"/>
          </a:p>
          <a:p>
            <a:pPr algn="ctr"/>
            <a:r>
              <a:rPr lang="en-GB" sz="9600" dirty="0"/>
              <a:t>Questions</a:t>
            </a:r>
          </a:p>
        </p:txBody>
      </p:sp>
    </p:spTree>
    <p:extLst>
      <p:ext uri="{BB962C8B-B14F-4D97-AF65-F5344CB8AC3E}">
        <p14:creationId xmlns:p14="http://schemas.microsoft.com/office/powerpoint/2010/main" val="3198111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a:xfrm>
            <a:off x="457200" y="198438"/>
            <a:ext cx="8229600" cy="1143000"/>
          </a:xfrm>
        </p:spPr>
        <p:txBody>
          <a:bodyPr lIns="91440" tIns="45720" rIns="91440" bIns="45720" anchor="t"/>
          <a:lstStyle/>
          <a:p>
            <a:pPr>
              <a:lnSpc>
                <a:spcPct val="150000"/>
              </a:lnSpc>
            </a:pPr>
            <a:r>
              <a:rPr lang="en-GB" sz="3200" dirty="0"/>
              <a:t>PIP continued</a:t>
            </a:r>
            <a:br>
              <a:rPr lang="en-GB" dirty="0"/>
            </a:br>
            <a:r>
              <a:rPr lang="en-GB" dirty="0"/>
              <a:t>The claim</a:t>
            </a:r>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190500" y="1598613"/>
            <a:ext cx="8229600" cy="5165724"/>
          </a:xfrm>
        </p:spPr>
        <p:txBody>
          <a:bodyPr>
            <a:normAutofit fontScale="92500" lnSpcReduction="10000"/>
          </a:bodyPr>
          <a:lstStyle/>
          <a:p>
            <a:pPr marL="457200" indent="-457200">
              <a:buFont typeface="Arial" panose="020B0604020202020204" pitchFamily="34" charset="0"/>
              <a:buChar char="•"/>
            </a:pPr>
            <a:r>
              <a:rPr lang="en-GB"/>
              <a:t>If completing the written form version, use black ink</a:t>
            </a:r>
          </a:p>
          <a:p>
            <a:pPr marL="457200" indent="-457200">
              <a:buFont typeface="Arial" panose="020B0604020202020204" pitchFamily="34" charset="0"/>
              <a:buChar char="•"/>
            </a:pPr>
            <a:r>
              <a:rPr lang="en-GB"/>
              <a:t>Gather as much medical evidence i.e. consultants letters and GP letters or other health practioners, in regard to your disability / condition</a:t>
            </a:r>
          </a:p>
          <a:p>
            <a:pPr marL="457200" indent="-457200">
              <a:buFont typeface="Arial" panose="020B0604020202020204" pitchFamily="34" charset="0"/>
              <a:buChar char="•"/>
            </a:pPr>
            <a:r>
              <a:rPr lang="en-GB"/>
              <a:t>When answering questions be factual and concise </a:t>
            </a:r>
          </a:p>
          <a:p>
            <a:pPr marL="457200" indent="-457200">
              <a:buFont typeface="Arial" panose="020B0604020202020204" pitchFamily="34" charset="0"/>
              <a:buChar char="•"/>
            </a:pPr>
            <a:r>
              <a:rPr lang="en-GB"/>
              <a:t>Make sure you sign and date the front and back of the form</a:t>
            </a:r>
          </a:p>
          <a:p>
            <a:pPr marL="457200" indent="-457200">
              <a:buFont typeface="Arial" panose="020B0604020202020204" pitchFamily="34" charset="0"/>
              <a:buChar char="•"/>
            </a:pPr>
            <a:r>
              <a:rPr lang="en-GB"/>
              <a:t>Make sure when you post it, you give them enough time to receive it before the closing date</a:t>
            </a:r>
          </a:p>
          <a:p>
            <a:pPr marL="457200" indent="-457200">
              <a:buFont typeface="Arial" panose="020B0604020202020204" pitchFamily="34" charset="0"/>
              <a:buChar char="•"/>
            </a:pPr>
            <a:r>
              <a:rPr lang="en-GB"/>
              <a:t>Once they have received the claim an assessment may be required, which will either be at home, </a:t>
            </a:r>
          </a:p>
          <a:p>
            <a:r>
              <a:rPr lang="en-GB"/>
              <a:t>	at an assessment site, virtually or over the</a:t>
            </a:r>
          </a:p>
          <a:p>
            <a:r>
              <a:rPr lang="en-GB"/>
              <a:t>	phone</a:t>
            </a:r>
          </a:p>
        </p:txBody>
      </p:sp>
    </p:spTree>
    <p:extLst>
      <p:ext uri="{BB962C8B-B14F-4D97-AF65-F5344CB8AC3E}">
        <p14:creationId xmlns:p14="http://schemas.microsoft.com/office/powerpoint/2010/main" val="2362618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a:xfrm>
            <a:off x="457200" y="198438"/>
            <a:ext cx="8229600" cy="1143000"/>
          </a:xfrm>
        </p:spPr>
        <p:txBody>
          <a:bodyPr/>
          <a:lstStyle/>
          <a:p>
            <a:pPr>
              <a:lnSpc>
                <a:spcPct val="150000"/>
              </a:lnSpc>
            </a:pPr>
            <a:r>
              <a:rPr lang="en-GB"/>
              <a:t>PIP continued</a:t>
            </a:r>
            <a:br>
              <a:rPr lang="en-GB"/>
            </a:br>
            <a:r>
              <a:rPr lang="en-GB"/>
              <a:t>Online claim</a:t>
            </a:r>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190500" y="1598613"/>
            <a:ext cx="8229600" cy="5165724"/>
          </a:xfrm>
        </p:spPr>
        <p:txBody>
          <a:bodyPr>
            <a:normAutofit fontScale="92500" lnSpcReduction="10000"/>
          </a:bodyPr>
          <a:lstStyle/>
          <a:p>
            <a:pPr marL="457200" indent="-457200">
              <a:buFont typeface="Arial" panose="020B0604020202020204" pitchFamily="34" charset="0"/>
              <a:buChar char="•"/>
            </a:pPr>
            <a:r>
              <a:rPr lang="en-GB"/>
              <a:t>You will need National Insurance number, mobile phone and email address</a:t>
            </a:r>
          </a:p>
          <a:p>
            <a:pPr marL="457200" indent="-457200">
              <a:buFont typeface="Arial" panose="020B0604020202020204" pitchFamily="34" charset="0"/>
              <a:buChar char="•"/>
            </a:pPr>
            <a:r>
              <a:rPr lang="en-GB"/>
              <a:t>Uploading medical evidence</a:t>
            </a:r>
          </a:p>
          <a:p>
            <a:r>
              <a:rPr lang="en-GB"/>
              <a:t>The online form is a similar layout to the paper form</a:t>
            </a:r>
          </a:p>
          <a:p>
            <a:endParaRPr lang="en-GB"/>
          </a:p>
          <a:p>
            <a:r>
              <a:rPr lang="en-GB"/>
              <a:t>The Assessment </a:t>
            </a:r>
          </a:p>
          <a:p>
            <a:pPr marL="457200" indent="-457200">
              <a:buFont typeface="Arial" panose="020B0604020202020204" pitchFamily="34" charset="0"/>
              <a:buChar char="•"/>
            </a:pPr>
            <a:r>
              <a:rPr lang="en-GB"/>
              <a:t>The assessment is usually provided by Capita to be held either at home, and assessment centre, virtually or over the phone </a:t>
            </a:r>
          </a:p>
          <a:p>
            <a:pPr marL="457200" indent="-457200">
              <a:buFont typeface="Arial" panose="020B0604020202020204" pitchFamily="34" charset="0"/>
              <a:buChar char="•"/>
            </a:pPr>
            <a:r>
              <a:rPr lang="en-GB"/>
              <a:t>Usually lasts about 1 hour</a:t>
            </a:r>
          </a:p>
        </p:txBody>
      </p:sp>
    </p:spTree>
    <p:extLst>
      <p:ext uri="{BB962C8B-B14F-4D97-AF65-F5344CB8AC3E}">
        <p14:creationId xmlns:p14="http://schemas.microsoft.com/office/powerpoint/2010/main" val="359671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a:xfrm>
            <a:off x="457200" y="103188"/>
            <a:ext cx="8229600" cy="1323473"/>
          </a:xfrm>
        </p:spPr>
        <p:txBody>
          <a:bodyPr lIns="91440" tIns="45720" rIns="91440" bIns="45720" anchor="t"/>
          <a:lstStyle/>
          <a:p>
            <a:pPr>
              <a:lnSpc>
                <a:spcPct val="150000"/>
              </a:lnSpc>
            </a:pPr>
            <a:r>
              <a:rPr lang="en-GB" dirty="0"/>
              <a:t>PIP continued</a:t>
            </a:r>
            <a:br>
              <a:rPr lang="en-GB" dirty="0"/>
            </a:br>
            <a:endParaRPr lang="en-GB"/>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330868" y="1024022"/>
            <a:ext cx="8229600" cy="5807408"/>
          </a:xfrm>
        </p:spPr>
        <p:txBody>
          <a:bodyPr vert="horz" lIns="91440" tIns="45720" rIns="91440" bIns="45720" rtlCol="0" anchor="t">
            <a:normAutofit fontScale="92500" lnSpcReduction="20000"/>
          </a:bodyPr>
          <a:lstStyle/>
          <a:p>
            <a:r>
              <a:rPr lang="en-GB" sz="3200" dirty="0"/>
              <a:t>The decision </a:t>
            </a:r>
            <a:endParaRPr lang="en-US" dirty="0"/>
          </a:p>
          <a:p>
            <a:endParaRPr lang="en-GB" dirty="0"/>
          </a:p>
          <a:p>
            <a:r>
              <a:rPr lang="en-GB" dirty="0"/>
              <a:t>Once DWP have received the claim and an assessment has been completed (if necessary), the information will be provided to the decisions panel who will then look through the claim and the evidence and either reward the claim to either the standard or enhanced rate or decline the claim. If a claim is declined:</a:t>
            </a:r>
            <a:endParaRPr lang="en-GB"/>
          </a:p>
          <a:p>
            <a:pPr marL="457200" indent="-457200">
              <a:buFont typeface="Arial" panose="020B0604020202020204" pitchFamily="34" charset="0"/>
              <a:buChar char="•"/>
            </a:pPr>
            <a:r>
              <a:rPr lang="en-GB" dirty="0"/>
              <a:t>On the decision letter there will be information on there to ask for a mandatory reconsideration</a:t>
            </a:r>
          </a:p>
          <a:p>
            <a:pPr marL="457200" indent="-457200">
              <a:buFont typeface="Arial" panose="020B0604020202020204" pitchFamily="34" charset="0"/>
              <a:buChar char="•"/>
            </a:pPr>
            <a:r>
              <a:rPr lang="en-GB" dirty="0"/>
              <a:t>If the claim is still declined, contact RNIB's Benefits Team, Citizen's Advice etc to aid with an appeal which may lead on to a tribunal</a:t>
            </a:r>
          </a:p>
          <a:p>
            <a:r>
              <a:rPr lang="en-GB" dirty="0"/>
              <a:t>* PIP can take between 3 and 6 months for a </a:t>
            </a:r>
          </a:p>
          <a:p>
            <a:r>
              <a:rPr lang="en-GB" dirty="0"/>
              <a:t>Decision and if awarded, may be backdated to </a:t>
            </a:r>
          </a:p>
          <a:p>
            <a:r>
              <a:rPr lang="en-GB" dirty="0"/>
              <a:t>the initial start date of the claim</a:t>
            </a:r>
          </a:p>
        </p:txBody>
      </p:sp>
    </p:spTree>
    <p:extLst>
      <p:ext uri="{BB962C8B-B14F-4D97-AF65-F5344CB8AC3E}">
        <p14:creationId xmlns:p14="http://schemas.microsoft.com/office/powerpoint/2010/main" val="405857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a:lstStyle/>
          <a:p>
            <a:r>
              <a:rPr lang="en-GB"/>
              <a:t>Universal Credit</a:t>
            </a:r>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257175" y="888586"/>
            <a:ext cx="8229600" cy="5694776"/>
          </a:xfrm>
        </p:spPr>
        <p:txBody>
          <a:bodyPr>
            <a:normAutofit fontScale="92500" lnSpcReduction="10000"/>
          </a:bodyPr>
          <a:lstStyle/>
          <a:p>
            <a:r>
              <a:rPr lang="en-GB"/>
              <a:t>This is a benefit if you are on low income, out of work or you cannot work. It is paid monthly directly into your bank account and has replaced:</a:t>
            </a:r>
          </a:p>
          <a:p>
            <a:endParaRPr lang="en-GB"/>
          </a:p>
          <a:p>
            <a:pPr marL="457200" indent="-457200">
              <a:buFont typeface="Arial" panose="020B0604020202020204" pitchFamily="34" charset="0"/>
              <a:buChar char="•"/>
            </a:pPr>
            <a:r>
              <a:rPr lang="en-GB"/>
              <a:t>Child Tax Credit </a:t>
            </a:r>
          </a:p>
          <a:p>
            <a:pPr marL="457200" indent="-457200">
              <a:buFont typeface="Arial" panose="020B0604020202020204" pitchFamily="34" charset="0"/>
              <a:buChar char="•"/>
            </a:pPr>
            <a:r>
              <a:rPr lang="en-GB"/>
              <a:t>Housing Benefit</a:t>
            </a:r>
          </a:p>
          <a:p>
            <a:pPr marL="457200" indent="-457200">
              <a:buFont typeface="Arial" panose="020B0604020202020204" pitchFamily="34" charset="0"/>
              <a:buChar char="•"/>
            </a:pPr>
            <a:r>
              <a:rPr lang="en-GB"/>
              <a:t>Income Support</a:t>
            </a:r>
          </a:p>
          <a:p>
            <a:pPr marL="457200" indent="-457200">
              <a:buFont typeface="Arial" panose="020B0604020202020204" pitchFamily="34" charset="0"/>
              <a:buChar char="•"/>
            </a:pPr>
            <a:r>
              <a:rPr lang="en-GB"/>
              <a:t>Income-based Jobseekers Allowance (</a:t>
            </a:r>
            <a:r>
              <a:rPr lang="en-GB" err="1"/>
              <a:t>JSA</a:t>
            </a:r>
            <a:r>
              <a:rPr lang="en-GB"/>
              <a:t>)</a:t>
            </a:r>
          </a:p>
          <a:p>
            <a:pPr marL="457200" indent="-457200">
              <a:buFont typeface="Arial" panose="020B0604020202020204" pitchFamily="34" charset="0"/>
              <a:buChar char="•"/>
            </a:pPr>
            <a:r>
              <a:rPr lang="en-GB"/>
              <a:t>Income-related Employment &amp; Support Allowance (ESA)</a:t>
            </a:r>
          </a:p>
          <a:p>
            <a:pPr marL="457200" indent="-457200">
              <a:buFont typeface="Arial" panose="020B0604020202020204" pitchFamily="34" charset="0"/>
              <a:buChar char="•"/>
            </a:pPr>
            <a:r>
              <a:rPr lang="en-GB"/>
              <a:t>Working Tax Credits </a:t>
            </a:r>
          </a:p>
          <a:p>
            <a:endParaRPr lang="en-GB"/>
          </a:p>
          <a:p>
            <a:pPr marL="457200" indent="-457200">
              <a:buFont typeface="Arial" panose="020B0604020202020204" pitchFamily="34" charset="0"/>
              <a:buChar char="•"/>
            </a:pPr>
            <a:endParaRPr lang="en-GB"/>
          </a:p>
        </p:txBody>
      </p:sp>
    </p:spTree>
    <p:extLst>
      <p:ext uri="{BB962C8B-B14F-4D97-AF65-F5344CB8AC3E}">
        <p14:creationId xmlns:p14="http://schemas.microsoft.com/office/powerpoint/2010/main" val="1437369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a:lstStyle/>
          <a:p>
            <a:r>
              <a:rPr lang="en-GB"/>
              <a:t>Universal Credit continued</a:t>
            </a:r>
            <a:br>
              <a:rPr lang="en-GB"/>
            </a:br>
            <a:endParaRPr lang="en-GB"/>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257175" y="888586"/>
            <a:ext cx="8229600" cy="5694776"/>
          </a:xfrm>
        </p:spPr>
        <p:txBody>
          <a:bodyPr vert="horz" lIns="91440" tIns="45720" rIns="91440" bIns="45720" rtlCol="0" anchor="t">
            <a:normAutofit fontScale="85000" lnSpcReduction="10000"/>
          </a:bodyPr>
          <a:lstStyle/>
          <a:p>
            <a:endParaRPr lang="en-GB" dirty="0"/>
          </a:p>
          <a:p>
            <a:r>
              <a:rPr lang="en-GB" dirty="0"/>
              <a:t>Eligibility:</a:t>
            </a:r>
          </a:p>
          <a:p>
            <a:endParaRPr lang="en-GB" dirty="0"/>
          </a:p>
          <a:p>
            <a:pPr marL="457200" indent="-457200">
              <a:buFont typeface="Arial" panose="020B0604020202020204" pitchFamily="34" charset="0"/>
              <a:buChar char="•"/>
            </a:pPr>
            <a:r>
              <a:rPr lang="en-GB" dirty="0"/>
              <a:t>Out of work</a:t>
            </a:r>
          </a:p>
          <a:p>
            <a:pPr marL="457200" indent="-457200">
              <a:buFont typeface="Arial" panose="020B0604020202020204" pitchFamily="34" charset="0"/>
              <a:buChar char="•"/>
            </a:pPr>
            <a:r>
              <a:rPr lang="en-GB" dirty="0"/>
              <a:t>Working including self-employed or part time</a:t>
            </a:r>
          </a:p>
          <a:p>
            <a:pPr marL="457200" indent="-457200">
              <a:buFont typeface="Arial" panose="020B0604020202020204" pitchFamily="34" charset="0"/>
              <a:buChar char="•"/>
            </a:pPr>
            <a:r>
              <a:rPr lang="en-GB" dirty="0"/>
              <a:t>Unable to work due to health condition or disability</a:t>
            </a:r>
          </a:p>
          <a:p>
            <a:pPr marL="457200" indent="-457200">
              <a:buFont typeface="Arial" panose="020B0604020202020204" pitchFamily="34" charset="0"/>
              <a:buChar char="•"/>
            </a:pPr>
            <a:r>
              <a:rPr lang="en-GB" dirty="0"/>
              <a:t>Live in the UK</a:t>
            </a:r>
          </a:p>
          <a:p>
            <a:pPr marL="457200" indent="-457200">
              <a:buFont typeface="Arial" panose="020B0604020202020204" pitchFamily="34" charset="0"/>
              <a:buChar char="•"/>
            </a:pPr>
            <a:r>
              <a:rPr lang="en-GB" dirty="0"/>
              <a:t>Aged 18 or over (there are some exceptions if you are 16-17)</a:t>
            </a:r>
          </a:p>
          <a:p>
            <a:pPr marL="457200" indent="-457200">
              <a:buFont typeface="Arial" panose="020B0604020202020204" pitchFamily="34" charset="0"/>
              <a:buChar char="•"/>
            </a:pPr>
            <a:r>
              <a:rPr lang="en-GB" dirty="0"/>
              <a:t>Being under pension age</a:t>
            </a:r>
          </a:p>
          <a:p>
            <a:pPr marL="457200" indent="-457200">
              <a:buFont typeface="Arial" panose="020B0604020202020204" pitchFamily="34" charset="0"/>
              <a:buChar char="•"/>
            </a:pPr>
            <a:r>
              <a:rPr lang="en-GB" dirty="0"/>
              <a:t>Have £16,000 or less in money, savings or investments</a:t>
            </a:r>
          </a:p>
          <a:p>
            <a:endParaRPr lang="en-GB"/>
          </a:p>
          <a:p>
            <a:r>
              <a:rPr lang="en-GB" dirty="0"/>
              <a:t>This is an online application, but you can get </a:t>
            </a:r>
          </a:p>
          <a:p>
            <a:r>
              <a:rPr lang="en-GB" dirty="0"/>
              <a:t>support completing the form over the phone by </a:t>
            </a:r>
            <a:endParaRPr lang="en-GB"/>
          </a:p>
          <a:p>
            <a:r>
              <a:rPr lang="en-GB" dirty="0"/>
              <a:t>Calling 0800 328 5644.</a:t>
            </a:r>
          </a:p>
          <a:p>
            <a:endParaRPr lang="en-GB"/>
          </a:p>
          <a:p>
            <a:pPr marL="457200" indent="-457200">
              <a:buFont typeface="Arial" panose="020B0604020202020204" pitchFamily="34" charset="0"/>
              <a:buChar char="•"/>
            </a:pPr>
            <a:endParaRPr lang="en-GB"/>
          </a:p>
        </p:txBody>
      </p:sp>
    </p:spTree>
    <p:extLst>
      <p:ext uri="{BB962C8B-B14F-4D97-AF65-F5344CB8AC3E}">
        <p14:creationId xmlns:p14="http://schemas.microsoft.com/office/powerpoint/2010/main" val="67980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DFB6-B481-4FAC-9F26-B9C5F3C8CA0B}"/>
              </a:ext>
            </a:extLst>
          </p:cNvPr>
          <p:cNvSpPr>
            <a:spLocks noGrp="1"/>
          </p:cNvSpPr>
          <p:nvPr>
            <p:ph type="title"/>
          </p:nvPr>
        </p:nvSpPr>
        <p:spPr/>
        <p:txBody>
          <a:bodyPr/>
          <a:lstStyle/>
          <a:p>
            <a:r>
              <a:rPr lang="en-GB"/>
              <a:t>Universal Credit continued</a:t>
            </a:r>
            <a:br>
              <a:rPr lang="en-GB"/>
            </a:br>
            <a:endParaRPr lang="en-GB"/>
          </a:p>
        </p:txBody>
      </p:sp>
      <p:sp>
        <p:nvSpPr>
          <p:cNvPr id="3" name="Content Placeholder 2">
            <a:extLst>
              <a:ext uri="{FF2B5EF4-FFF2-40B4-BE49-F238E27FC236}">
                <a16:creationId xmlns:a16="http://schemas.microsoft.com/office/drawing/2014/main" id="{7C36BD56-97A7-42FF-A2BA-FC3830920916}"/>
              </a:ext>
            </a:extLst>
          </p:cNvPr>
          <p:cNvSpPr>
            <a:spLocks noGrp="1"/>
          </p:cNvSpPr>
          <p:nvPr>
            <p:ph idx="1"/>
          </p:nvPr>
        </p:nvSpPr>
        <p:spPr>
          <a:xfrm>
            <a:off x="226353" y="846138"/>
            <a:ext cx="8229600" cy="5694776"/>
          </a:xfrm>
        </p:spPr>
        <p:txBody>
          <a:bodyPr>
            <a:normAutofit fontScale="92500" lnSpcReduction="10000"/>
          </a:bodyPr>
          <a:lstStyle/>
          <a:p>
            <a:r>
              <a:rPr lang="en-GB" dirty="0"/>
              <a:t>Once you have completed the online claim, you will be required to visit your local Jobcentre to complete your commitments i.e. the amount of hours you will be actively completing work related activities. This is preset at 35 hours per week but can be negotiated due to your health condition / disability.</a:t>
            </a:r>
          </a:p>
          <a:p>
            <a:endParaRPr lang="en-GB" dirty="0"/>
          </a:p>
          <a:p>
            <a:r>
              <a:rPr lang="en-GB" dirty="0"/>
              <a:t>You will need to provide proof of identification and address, and they will then set up your online journal which you </a:t>
            </a:r>
            <a:r>
              <a:rPr lang="en-GB" u="sng" dirty="0"/>
              <a:t>MUST</a:t>
            </a:r>
            <a:r>
              <a:rPr lang="en-GB" dirty="0"/>
              <a:t> check on a daily basis and complete tasks as if not this may cause a sanction. You will also need to provide a fit note from your GP.</a:t>
            </a:r>
          </a:p>
          <a:p>
            <a:endParaRPr lang="en-GB" dirty="0"/>
          </a:p>
          <a:p>
            <a:r>
              <a:rPr lang="en-GB" dirty="0"/>
              <a:t>If you are living with a partner, you will have to </a:t>
            </a:r>
          </a:p>
          <a:p>
            <a:r>
              <a:rPr lang="en-GB" dirty="0"/>
              <a:t>make a joint claim but you will have an individual</a:t>
            </a:r>
          </a:p>
          <a:p>
            <a:r>
              <a:rPr lang="en-GB" dirty="0"/>
              <a:t>UC journal.</a:t>
            </a:r>
          </a:p>
          <a:p>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2031268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97DDD986C5CB458703BA24C24111F0" ma:contentTypeVersion="11" ma:contentTypeDescription="Create a new document." ma:contentTypeScope="" ma:versionID="a01c837197266ff2c1ce0e5ba84b3bf3">
  <xsd:schema xmlns:xsd="http://www.w3.org/2001/XMLSchema" xmlns:xs="http://www.w3.org/2001/XMLSchema" xmlns:p="http://schemas.microsoft.com/office/2006/metadata/properties" xmlns:ns2="8e653527-c4bd-453d-ab9b-f22b989f6ab2" xmlns:ns3="ac4f2ed7-3fda-45a1-b24f-b4fadc3f1eeb" targetNamespace="http://schemas.microsoft.com/office/2006/metadata/properties" ma:root="true" ma:fieldsID="7234a9fe5fe03bf38a92e8afee1ca622" ns2:_="" ns3:_="">
    <xsd:import namespace="8e653527-c4bd-453d-ab9b-f22b989f6ab2"/>
    <xsd:import namespace="ac4f2ed7-3fda-45a1-b24f-b4fadc3f1ee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653527-c4bd-453d-ab9b-f22b989f6a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4f2ed7-3fda-45a1-b24f-b4fadc3f1ee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0f033d2-52b2-4e7e-b465-5501668881b8}" ma:internalName="TaxCatchAll" ma:showField="CatchAllData" ma:web="ac4f2ed7-3fda-45a1-b24f-b4fadc3f1e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c4f2ed7-3fda-45a1-b24f-b4fadc3f1eeb" xsi:nil="true"/>
    <lcf76f155ced4ddcb4097134ff3c332f xmlns="8e653527-c4bd-453d-ab9b-f22b989f6ab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FDC4E80-62A0-4021-B83A-1A266DA8B50A}">
  <ds:schemaRefs>
    <ds:schemaRef ds:uri="8e653527-c4bd-453d-ab9b-f22b989f6ab2"/>
    <ds:schemaRef ds:uri="ac4f2ed7-3fda-45a1-b24f-b4fadc3f1e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3C8FBD2-236D-453B-BF97-7C7A0EBA986F}">
  <ds:schemaRefs>
    <ds:schemaRef ds:uri="http://schemas.microsoft.com/sharepoint/v3/contenttype/forms"/>
  </ds:schemaRefs>
</ds:datastoreItem>
</file>

<file path=customXml/itemProps3.xml><?xml version="1.0" encoding="utf-8"?>
<ds:datastoreItem xmlns:ds="http://schemas.openxmlformats.org/officeDocument/2006/customXml" ds:itemID="{D3150871-9AA1-447A-9162-CF0DF82A3C00}">
  <ds:schemaRefs>
    <ds:schemaRef ds:uri="8e653527-c4bd-453d-ab9b-f22b989f6ab2"/>
    <ds:schemaRef ds:uri="http://purl.org/dc/elements/1.1/"/>
    <ds:schemaRef ds:uri="ac4f2ed7-3fda-45a1-b24f-b4fadc3f1eeb"/>
    <ds:schemaRef ds:uri="http://schemas.microsoft.com/office/infopath/2007/PartnerControl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ECLO Visual Awareness Training PowerPoint presentation Oct 2018</Template>
  <TotalTime>0</TotalTime>
  <Words>3293</Words>
  <Application>Microsoft Office PowerPoint</Application>
  <PresentationFormat>On-screen Show (4:3)</PresentationFormat>
  <Paragraphs>270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Benefits &amp; Student Transition    Eye Clinic Liaison Service (ECLO)</vt:lpstr>
      <vt:lpstr>Agenda</vt:lpstr>
      <vt:lpstr>PIP (Personal Independence Payment)</vt:lpstr>
      <vt:lpstr>PIP continued The claim</vt:lpstr>
      <vt:lpstr>PIP continued Online claim</vt:lpstr>
      <vt:lpstr>PIP continued </vt:lpstr>
      <vt:lpstr>Universal Credit</vt:lpstr>
      <vt:lpstr>Universal Credit continued </vt:lpstr>
      <vt:lpstr>Universal Credit continued </vt:lpstr>
      <vt:lpstr>UC50 / Carer's Element</vt:lpstr>
      <vt:lpstr>New Style ESA - Employment &amp; Support Allowance </vt:lpstr>
      <vt:lpstr>New Style ESA continued  </vt:lpstr>
      <vt:lpstr>New Style ESA continued  </vt:lpstr>
      <vt:lpstr>Attendance Allowance </vt:lpstr>
      <vt:lpstr>Attendance Allowance continued </vt:lpstr>
      <vt:lpstr>Attendance Allowance continued </vt:lpstr>
      <vt:lpstr>Disability Living Allowance (DLA)</vt:lpstr>
      <vt:lpstr>Disability Living Allowance (DLA)</vt:lpstr>
      <vt:lpstr>Disability Living Allowance (DLA)</vt:lpstr>
      <vt:lpstr>Disability Living Allowance (DLA)</vt:lpstr>
      <vt:lpstr>Disability Living Allowance (DLA)</vt:lpstr>
      <vt:lpstr>Direct Payments</vt:lpstr>
      <vt:lpstr>Concessions overview</vt:lpstr>
      <vt:lpstr>Education support</vt:lpstr>
      <vt:lpstr>Education support continued</vt:lpstr>
      <vt:lpstr>Education support continued</vt:lpstr>
      <vt:lpstr>Education support continued</vt:lpstr>
      <vt:lpstr>Education support continued</vt:lpstr>
      <vt:lpstr>Employment support</vt:lpstr>
      <vt:lpstr>Employment support</vt:lpstr>
      <vt:lpstr>Employment support</vt:lpstr>
      <vt:lpstr>Employment support</vt:lpstr>
      <vt:lpstr>Employment support</vt:lpstr>
      <vt:lpstr>Employment support</vt:lpstr>
      <vt:lpstr>Contact Information - Benefits</vt:lpstr>
      <vt:lpstr>Contact Information</vt:lpstr>
      <vt:lpstr>ECLO Service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Awareness Training  Eye Clinic Liaison Service (ECLO)</dc:title>
  <dc:creator>Caroline Smith</dc:creator>
  <cp:lastModifiedBy>Caroline Smith</cp:lastModifiedBy>
  <cp:revision>798</cp:revision>
  <dcterms:created xsi:type="dcterms:W3CDTF">2024-08-12T11:23:34Z</dcterms:created>
  <dcterms:modified xsi:type="dcterms:W3CDTF">2024-09-11T07:21:55Z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0x010100E897DDD986C5CB458703BA24C24111F0</vt:lpwstr>
  </property>
  <property fmtid="{D5CDD505-2E9C-101B-9397-08002B2CF9AE}" pid="3" name="Audience">
    <vt:lpwstr>All staff</vt:lpwstr>
  </property>
  <property fmtid="{D5CDD505-2E9C-101B-9397-08002B2CF9AE}" pid="4" name="MediaServiceImageTags">
    <vt:lpwstr/>
  </property>
</Properties>
</file>